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1" r:id="rId8"/>
    <p:sldId id="264" r:id="rId9"/>
    <p:sldId id="265" r:id="rId10"/>
    <p:sldId id="268" r:id="rId11"/>
    <p:sldId id="267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8BC2-F41C-4F5C-AF24-C7D69BF86E4E}" type="datetimeFigureOut">
              <a:rPr lang="sr-Latn-RS" smtClean="0"/>
              <a:t>1.4.2020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A4339AA-B281-4A47-9FD1-A0B6B61ADAEB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8BC2-F41C-4F5C-AF24-C7D69BF86E4E}" type="datetimeFigureOut">
              <a:rPr lang="sr-Latn-RS" smtClean="0"/>
              <a:t>1.4.2020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39AA-B281-4A47-9FD1-A0B6B61ADAEB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8BC2-F41C-4F5C-AF24-C7D69BF86E4E}" type="datetimeFigureOut">
              <a:rPr lang="sr-Latn-RS" smtClean="0"/>
              <a:t>1.4.2020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39AA-B281-4A47-9FD1-A0B6B61ADAEB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8BC2-F41C-4F5C-AF24-C7D69BF86E4E}" type="datetimeFigureOut">
              <a:rPr lang="sr-Latn-RS" smtClean="0"/>
              <a:t>1.4.2020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39AA-B281-4A47-9FD1-A0B6B61ADAEB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8BC2-F41C-4F5C-AF24-C7D69BF86E4E}" type="datetimeFigureOut">
              <a:rPr lang="sr-Latn-RS" smtClean="0"/>
              <a:t>1.4.2020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A4339AA-B281-4A47-9FD1-A0B6B61ADAEB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8BC2-F41C-4F5C-AF24-C7D69BF86E4E}" type="datetimeFigureOut">
              <a:rPr lang="sr-Latn-RS" smtClean="0"/>
              <a:t>1.4.2020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39AA-B281-4A47-9FD1-A0B6B61ADAEB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8BC2-F41C-4F5C-AF24-C7D69BF86E4E}" type="datetimeFigureOut">
              <a:rPr lang="sr-Latn-RS" smtClean="0"/>
              <a:t>1.4.2020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39AA-B281-4A47-9FD1-A0B6B61ADAEB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8BC2-F41C-4F5C-AF24-C7D69BF86E4E}" type="datetimeFigureOut">
              <a:rPr lang="sr-Latn-RS" smtClean="0"/>
              <a:t>1.4.2020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39AA-B281-4A47-9FD1-A0B6B61ADAEB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8BC2-F41C-4F5C-AF24-C7D69BF86E4E}" type="datetimeFigureOut">
              <a:rPr lang="sr-Latn-RS" smtClean="0"/>
              <a:t>1.4.2020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39AA-B281-4A47-9FD1-A0B6B61ADAEB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8BC2-F41C-4F5C-AF24-C7D69BF86E4E}" type="datetimeFigureOut">
              <a:rPr lang="sr-Latn-RS" smtClean="0"/>
              <a:t>1.4.2020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39AA-B281-4A47-9FD1-A0B6B61ADAEB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8BC2-F41C-4F5C-AF24-C7D69BF86E4E}" type="datetimeFigureOut">
              <a:rPr lang="sr-Latn-RS" smtClean="0"/>
              <a:t>1.4.2020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A4339AA-B281-4A47-9FD1-A0B6B61ADAEB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A468BC2-F41C-4F5C-AF24-C7D69BF86E4E}" type="datetimeFigureOut">
              <a:rPr lang="sr-Latn-RS" smtClean="0"/>
              <a:t>1.4.2020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A4339AA-B281-4A47-9FD1-A0B6B61ADAEB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orisnik\AppData\Local\Microsoft\Windows\Temporary Internet Files\Content.IE5\G0TCT3KV\1610599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02" y="3573016"/>
            <a:ext cx="2936249" cy="280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Acciones habituales</a:t>
            </a:r>
            <a:endParaRPr lang="sr-Latn-RS" dirty="0"/>
          </a:p>
        </p:txBody>
      </p:sp>
      <p:pic>
        <p:nvPicPr>
          <p:cNvPr id="5123" name="Picture 3" descr="C:\Users\korisnik\AppData\Local\Microsoft\Windows\Temporary Internet Files\Content.IE5\G0TCT3KV\1024px-Zzz_sleep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0"/>
            <a:ext cx="1786996" cy="178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korisnik\AppData\Local\Microsoft\Windows\Temporary Internet Files\Content.IE5\H7UCP4K5\eat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490" y="3140968"/>
            <a:ext cx="2509994" cy="250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korisnik\AppData\Local\Microsoft\Windows\Temporary Internet Files\Content.IE5\6F9DHAL3\Alligator-in-Shower-Cap.svg_.hi_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7398"/>
            <a:ext cx="2283507" cy="275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Program Files (x86)\Microsoft Office\MEDIA\CAGCAT10\j0199283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984" y="155659"/>
            <a:ext cx="1840871" cy="165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9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_tradnl" sz="4400" b="1" dirty="0" smtClean="0"/>
              <a:t>Son</a:t>
            </a:r>
            <a:r>
              <a:rPr lang="es-ES_tradnl" sz="4400" dirty="0" smtClean="0"/>
              <a:t>…</a:t>
            </a:r>
          </a:p>
          <a:p>
            <a:r>
              <a:rPr lang="es-ES_tradnl" sz="3200" dirty="0" smtClean="0"/>
              <a:t>10:30- Son las diez y media</a:t>
            </a:r>
          </a:p>
          <a:p>
            <a:endParaRPr lang="es-ES_tradnl" sz="3200" dirty="0"/>
          </a:p>
          <a:p>
            <a:r>
              <a:rPr lang="es-ES_tradnl" sz="4000" b="1" dirty="0" smtClean="0"/>
              <a:t>Es…</a:t>
            </a:r>
          </a:p>
          <a:p>
            <a:r>
              <a:rPr lang="es-ES_tradnl" sz="3600" dirty="0" smtClean="0"/>
              <a:t>12:45- Es la una menos cuarto.</a:t>
            </a:r>
          </a:p>
          <a:p>
            <a:endParaRPr lang="sr-Latn-RS" sz="4000" b="1" dirty="0"/>
          </a:p>
        </p:txBody>
      </p:sp>
      <p:pic>
        <p:nvPicPr>
          <p:cNvPr id="10242" name="Picture 2" descr="C:\Users\korisnik\AppData\Local\Microsoft\Windows\Temporary Internet Files\Content.IE5\H7UCP4K5\Exclamation_mark_red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068960"/>
            <a:ext cx="1828804" cy="182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760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74047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RS" sz="4800" dirty="0" smtClean="0"/>
              <a:t>LEVANTARSE- ustati</a:t>
            </a:r>
          </a:p>
          <a:p>
            <a:r>
              <a:rPr lang="sr-Latn-RS" sz="4400" dirty="0" smtClean="0"/>
              <a:t>Me levanto a las 7. – Ustajem u 7</a:t>
            </a:r>
            <a:r>
              <a:rPr lang="sr-Latn-RS" sz="2400" dirty="0" smtClean="0"/>
              <a:t>.</a:t>
            </a:r>
            <a:endParaRPr lang="sr-Latn-RS" sz="2400" dirty="0"/>
          </a:p>
        </p:txBody>
      </p:sp>
      <p:pic>
        <p:nvPicPr>
          <p:cNvPr id="4098" name="Picture 2" descr="C:\Users\korisnik\AppData\Local\Microsoft\Windows\Temporary Internet Files\Content.IE5\G0TCT3KV\1610599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787" y="3789040"/>
            <a:ext cx="2648217" cy="253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orisnik\AppData\Local\Microsoft\Windows\Temporary Internet Files\Content.IE5\635K48DE\clipart013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49285"/>
            <a:ext cx="1654944" cy="176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94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RS" sz="4800" dirty="0" smtClean="0"/>
              <a:t>DESAYUNAR- doručkovati</a:t>
            </a:r>
          </a:p>
          <a:p>
            <a:r>
              <a:rPr lang="sr-Latn-RS" sz="4400" dirty="0" smtClean="0"/>
              <a:t>Desayuno a las 8. – Doručkujem u 8 sati</a:t>
            </a:r>
          </a:p>
          <a:p>
            <a:endParaRPr lang="sr-Latn-RS" dirty="0"/>
          </a:p>
        </p:txBody>
      </p:sp>
      <p:pic>
        <p:nvPicPr>
          <p:cNvPr id="1026" name="Picture 2" descr="C:\Users\korisnik\AppData\Local\Microsoft\Windows\Temporary Internet Files\Content.IE5\635K48DE\desayunar_niny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01008"/>
            <a:ext cx="24003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orisnik\AppData\Local\Microsoft\Windows\Temporary Internet Files\Content.IE5\6F9DHAL3\Fullenglish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2780928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9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Latn-RS" sz="4800" dirty="0" smtClean="0"/>
              <a:t>DUCHARSE- kupati se</a:t>
            </a:r>
          </a:p>
          <a:p>
            <a:r>
              <a:rPr lang="sr-Latn-RS" sz="4000" dirty="0" smtClean="0"/>
              <a:t>Me ducho a las 9. – Kupam se u 9.</a:t>
            </a:r>
          </a:p>
          <a:p>
            <a:r>
              <a:rPr lang="sr-Latn-RS" sz="4000" dirty="0"/>
              <a:t>VESTIRSE- oblačiti se</a:t>
            </a:r>
          </a:p>
          <a:p>
            <a:r>
              <a:rPr lang="sr-Latn-RS" sz="4000" dirty="0"/>
              <a:t>Me visto a las 10.- Oblačim se u 10.</a:t>
            </a:r>
          </a:p>
          <a:p>
            <a:endParaRPr lang="sr-Latn-RS" sz="4000" dirty="0"/>
          </a:p>
          <a:p>
            <a:endParaRPr lang="sr-Latn-RS" sz="4000" dirty="0"/>
          </a:p>
        </p:txBody>
      </p:sp>
      <p:pic>
        <p:nvPicPr>
          <p:cNvPr id="2050" name="Picture 2" descr="C:\Users\korisnik\AppData\Local\Microsoft\Windows\Temporary Internet Files\Content.IE5\G0TCT3KV\u2807523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278" y="188640"/>
            <a:ext cx="2051298" cy="201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orisnik\AppData\Local\Microsoft\Windows\Temporary Internet Files\Content.IE5\635K48DE\baggy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53136"/>
            <a:ext cx="17716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Latn-RS" sz="4800" dirty="0" smtClean="0"/>
              <a:t>ACOSTARSE- Leći, ići na spavanje</a:t>
            </a:r>
          </a:p>
          <a:p>
            <a:r>
              <a:rPr lang="sr-Latn-RS" sz="4800" dirty="0" smtClean="0"/>
              <a:t>Me acuesto a las 11. – Idem na spavanje u 11.</a:t>
            </a:r>
          </a:p>
          <a:p>
            <a:endParaRPr lang="sr-Latn-RS" sz="4800" dirty="0"/>
          </a:p>
        </p:txBody>
      </p:sp>
      <p:pic>
        <p:nvPicPr>
          <p:cNvPr id="3074" name="Picture 2" descr="C:\Users\korisnik\AppData\Local\Microsoft\Windows\Temporary Internet Files\Content.IE5\G0TCT3KV\nicubunu_Emoticons_Sleeping_fac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26052"/>
            <a:ext cx="2304256" cy="257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73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16632"/>
            <a:ext cx="8640960" cy="5903168"/>
          </a:xfrm>
        </p:spPr>
        <p:txBody>
          <a:bodyPr>
            <a:noAutofit/>
          </a:bodyPr>
          <a:lstStyle/>
          <a:p>
            <a:r>
              <a:rPr lang="sr-Latn-RS" sz="3600" dirty="0" smtClean="0"/>
              <a:t>HACER DEBERES- raditi domaći</a:t>
            </a:r>
          </a:p>
          <a:p>
            <a:r>
              <a:rPr lang="sr-Latn-RS" sz="3600" dirty="0" smtClean="0"/>
              <a:t>Hago los deberes a las 3.- Radim domaći u 3.</a:t>
            </a:r>
          </a:p>
          <a:p>
            <a:endParaRPr lang="sr-Latn-RS" sz="3600" dirty="0"/>
          </a:p>
          <a:p>
            <a:r>
              <a:rPr lang="sr-Latn-RS" sz="3600" dirty="0" smtClean="0"/>
              <a:t>HACER DEPORTE- treniram sport</a:t>
            </a:r>
          </a:p>
          <a:p>
            <a:r>
              <a:rPr lang="sr-Latn-RS" sz="3600" dirty="0" smtClean="0"/>
              <a:t>Hago deporte todos los d</a:t>
            </a:r>
            <a:r>
              <a:rPr lang="es-ES_tradnl" sz="3600" dirty="0" err="1" smtClean="0"/>
              <a:t>ías</a:t>
            </a:r>
            <a:r>
              <a:rPr lang="es-ES_tradnl" sz="3600" dirty="0" smtClean="0"/>
              <a:t>. – </a:t>
            </a:r>
            <a:r>
              <a:rPr lang="es-ES_tradnl" sz="3600" dirty="0" err="1" smtClean="0"/>
              <a:t>Treniram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svaki</a:t>
            </a:r>
            <a:r>
              <a:rPr lang="es-ES_tradnl" sz="3600" dirty="0" smtClean="0"/>
              <a:t> dan</a:t>
            </a:r>
          </a:p>
          <a:p>
            <a:endParaRPr lang="es-ES_tradnl" sz="3600" dirty="0"/>
          </a:p>
          <a:p>
            <a:r>
              <a:rPr lang="es-ES_tradnl" sz="3600" dirty="0" smtClean="0"/>
              <a:t>HACER LA CAMA- </a:t>
            </a:r>
            <a:r>
              <a:rPr lang="es-ES_tradnl" sz="3600" dirty="0" err="1" smtClean="0"/>
              <a:t>Namestiti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krevet</a:t>
            </a:r>
            <a:endParaRPr lang="es-ES_tradnl" sz="3600" dirty="0" smtClean="0"/>
          </a:p>
          <a:p>
            <a:r>
              <a:rPr lang="es-ES_tradnl" sz="3600" dirty="0" smtClean="0"/>
              <a:t>Hago la cama </a:t>
            </a:r>
            <a:r>
              <a:rPr lang="sr-Latn-RS" sz="3600" dirty="0"/>
              <a:t>todos los d</a:t>
            </a:r>
            <a:r>
              <a:rPr lang="es-ES_tradnl" sz="3600" dirty="0" err="1" smtClean="0"/>
              <a:t>ías</a:t>
            </a:r>
            <a:r>
              <a:rPr lang="es-ES_tradnl" sz="3600" dirty="0" smtClean="0"/>
              <a:t>.- </a:t>
            </a:r>
            <a:r>
              <a:rPr lang="es-ES_tradnl" sz="3600" dirty="0" err="1" smtClean="0"/>
              <a:t>Name</a:t>
            </a:r>
            <a:r>
              <a:rPr lang="sr-Latn-RS" sz="3600" dirty="0" smtClean="0"/>
              <a:t>štam krevet svaki dan.</a:t>
            </a:r>
            <a:endParaRPr lang="sr-Latn-RS" sz="3600" dirty="0"/>
          </a:p>
        </p:txBody>
      </p:sp>
    </p:spTree>
    <p:extLst>
      <p:ext uri="{BB962C8B-B14F-4D97-AF65-F5344CB8AC3E}">
        <p14:creationId xmlns:p14="http://schemas.microsoft.com/office/powerpoint/2010/main" val="1649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korisnik\AppData\Local\Microsoft\Windows\Temporary Internet Files\Content.IE5\635K48DE\day_and_night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716" y="2571475"/>
            <a:ext cx="3861048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RS" sz="4800" dirty="0" smtClean="0"/>
              <a:t>Todos los </a:t>
            </a:r>
            <a:r>
              <a:rPr lang="es-ES_tradnl" sz="4800" dirty="0" smtClean="0"/>
              <a:t>días- </a:t>
            </a:r>
            <a:r>
              <a:rPr lang="es-ES_tradnl" sz="4800" dirty="0" err="1" smtClean="0"/>
              <a:t>Svakog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dana</a:t>
            </a:r>
            <a:endParaRPr lang="es-ES_tradnl" sz="4800" dirty="0" smtClean="0"/>
          </a:p>
          <a:p>
            <a:r>
              <a:rPr lang="es-ES_tradnl" sz="4800" dirty="0" smtClean="0"/>
              <a:t>Por la mañana- </a:t>
            </a:r>
            <a:r>
              <a:rPr lang="es-ES_tradnl" sz="4800" dirty="0" err="1" smtClean="0"/>
              <a:t>ujutru</a:t>
            </a:r>
            <a:endParaRPr lang="es-ES_tradnl" sz="4800" dirty="0" smtClean="0"/>
          </a:p>
          <a:p>
            <a:r>
              <a:rPr lang="es-ES_tradnl" sz="4800" dirty="0" smtClean="0"/>
              <a:t>Por la tarde- </a:t>
            </a:r>
            <a:r>
              <a:rPr lang="es-ES_tradnl" sz="4800" dirty="0" err="1" smtClean="0"/>
              <a:t>popodne</a:t>
            </a:r>
            <a:endParaRPr lang="es-ES_tradnl" sz="4800" dirty="0" smtClean="0"/>
          </a:p>
          <a:p>
            <a:r>
              <a:rPr lang="es-ES_tradnl" sz="4800" dirty="0" smtClean="0"/>
              <a:t>Por la noche- </a:t>
            </a:r>
            <a:r>
              <a:rPr lang="es-ES_tradnl" sz="4800" dirty="0" err="1" smtClean="0"/>
              <a:t>uv</a:t>
            </a:r>
            <a:r>
              <a:rPr lang="sr-Latn-RS" sz="4800" dirty="0" smtClean="0"/>
              <a:t>eče</a:t>
            </a:r>
          </a:p>
          <a:p>
            <a:endParaRPr lang="sr-Latn-RS" dirty="0"/>
          </a:p>
        </p:txBody>
      </p:sp>
      <p:pic>
        <p:nvPicPr>
          <p:cNvPr id="6146" name="Picture 2" descr="C:\Program Files (x86)\Microsoft Office\MEDIA\CAGCAT10\j023413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1952531" cy="207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1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dirty="0" smtClean="0">
                <a:solidFill>
                  <a:srgbClr val="FF0000"/>
                </a:solidFill>
                <a:latin typeface="+mn-lt"/>
              </a:rPr>
              <a:t>¿Qué hora es? </a:t>
            </a:r>
            <a:br>
              <a:rPr lang="es-ES_tradnl" dirty="0" smtClean="0">
                <a:solidFill>
                  <a:srgbClr val="FF0000"/>
                </a:solidFill>
                <a:latin typeface="+mn-lt"/>
              </a:rPr>
            </a:br>
            <a:r>
              <a:rPr lang="es-ES_tradnl" dirty="0" err="1" smtClean="0">
                <a:solidFill>
                  <a:srgbClr val="FF0000"/>
                </a:solidFill>
                <a:latin typeface="+mn-lt"/>
              </a:rPr>
              <a:t>Koliko</a:t>
            </a:r>
            <a:r>
              <a:rPr lang="es-ES_tradnl" dirty="0" smtClean="0">
                <a:solidFill>
                  <a:srgbClr val="FF0000"/>
                </a:solidFill>
                <a:latin typeface="+mn-lt"/>
              </a:rPr>
              <a:t> je </a:t>
            </a:r>
            <a:r>
              <a:rPr lang="es-ES_tradnl" dirty="0" err="1" smtClean="0">
                <a:solidFill>
                  <a:srgbClr val="FF0000"/>
                </a:solidFill>
                <a:latin typeface="+mn-lt"/>
              </a:rPr>
              <a:t>sati</a:t>
            </a:r>
            <a:r>
              <a:rPr lang="es-ES_tradnl" dirty="0">
                <a:solidFill>
                  <a:srgbClr val="FF0000"/>
                </a:solidFill>
                <a:latin typeface="+mn-lt"/>
              </a:rPr>
              <a:t>?</a:t>
            </a:r>
            <a:endParaRPr lang="sr-Latn-R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194" name="Picture 2" descr="C:\Users\korisnik\AppData\Local\Microsoft\Windows\Temporary Internet Files\Content.IE5\635K48DE\looking at watch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0808"/>
            <a:ext cx="2457147" cy="38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435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r-Latn-RS" dirty="0"/>
          </a:p>
        </p:txBody>
      </p:sp>
      <p:pic>
        <p:nvPicPr>
          <p:cNvPr id="9218" name="Picture 2" descr="C:\Users\korisnik\Desktop\lahora-graph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1836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3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F0000"/>
      </a:accent1>
      <a:accent2>
        <a:srgbClr val="FF0000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FFFF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182</TotalTime>
  <Words>165</Words>
  <Application>Microsoft Office PowerPoint</Application>
  <PresentationFormat>On-screen Show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Equity</vt:lpstr>
      <vt:lpstr>Acciones habituales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¿Qué hora es?  Koliko je sati?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Acciones habituales</dc:title>
  <dc:creator>korisnik</dc:creator>
  <cp:lastModifiedBy>korisnik</cp:lastModifiedBy>
  <cp:revision>6</cp:revision>
  <dcterms:created xsi:type="dcterms:W3CDTF">2019-04-04T09:57:55Z</dcterms:created>
  <dcterms:modified xsi:type="dcterms:W3CDTF">2020-04-01T11:10:37Z</dcterms:modified>
</cp:coreProperties>
</file>