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66FF"/>
    <a:srgbClr val="FF5229"/>
    <a:srgbClr val="FFFF66"/>
    <a:srgbClr val="808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42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774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237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677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446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485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665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26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754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189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911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29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790279" y="3962400"/>
            <a:ext cx="3576333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295400" y="3962400"/>
            <a:ext cx="2112128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034983" y="914400"/>
            <a:ext cx="2951449" cy="584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143000" y="914400"/>
            <a:ext cx="1971785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83460" y="914400"/>
            <a:ext cx="20313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Cyrl-R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r-Cyrl-R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ирија“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34983" y="914400"/>
            <a:ext cx="29514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Cyrl-R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„Аналфабета“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4983" y="3873481"/>
            <a:ext cx="22012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Cyrl-R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„Хајдуци“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30183" y="3861374"/>
            <a:ext cx="37319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Cyrl-R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„Аутобиографија“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72336" y="2438400"/>
            <a:ext cx="4509464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42426" y="2631013"/>
            <a:ext cx="45993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Cyrl-R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Бранислав Нушић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07528" y="5486400"/>
            <a:ext cx="2765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Cyrl-RS" sz="5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„Власт“</a:t>
            </a:r>
            <a:endParaRPr lang="en-US" sz="5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62978"/>
            <a:ext cx="8004902" cy="470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866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3050"/>
            <a:ext cx="3810000" cy="869950"/>
          </a:xfrm>
        </p:spPr>
        <p:txBody>
          <a:bodyPr>
            <a:normAutofit/>
          </a:bodyPr>
          <a:lstStyle/>
          <a:p>
            <a:r>
              <a:rPr lang="sr-Cyrl-RS" sz="2800" b="0" dirty="0" smtClean="0">
                <a:latin typeface="Times New Roman" pitchFamily="18" charset="0"/>
                <a:cs typeface="Times New Roman" pitchFamily="18" charset="0"/>
              </a:rPr>
              <a:t>Драмска лица. Арса</a:t>
            </a:r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2133600"/>
            <a:ext cx="5181600" cy="32004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Арса објашњава Милоју шта је власт и који нивои власти постоје?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Шта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 њиховој игри представљају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шамлица,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столица и сто?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Објасните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Арсину тврдњу да власт нема главу и да не види ништа зато што је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висини.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8558" y="609600"/>
            <a:ext cx="25527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114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2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609600"/>
            <a:ext cx="3008313" cy="793750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Хумор и критика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0400" y="1600200"/>
            <a:ext cx="5715000" cy="2667000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Какав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однос према обичним људима оних који су на власти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приказује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Нушић у овој комедији? 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Које су појаве,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које је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указао, свевремене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2895600" cy="216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342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2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3886200" cy="825500"/>
          </a:xfrm>
        </p:spPr>
        <p:txBody>
          <a:bodyPr>
            <a:noAutofit/>
          </a:bodyPr>
          <a:lstStyle/>
          <a:p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Хумор и критика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7010400" cy="2908300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Шта је извор смеха у одломку ове комедије?</a:t>
            </a:r>
          </a:p>
          <a:p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    Наведи примере смешног.</a:t>
            </a:r>
          </a:p>
          <a:p>
            <a:endParaRPr lang="sr-Cyrl-R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Када престаје смех и почиње критика?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91000"/>
            <a:ext cx="3200400" cy="238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5937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4572000" cy="641350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Уочи особине драмског текста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540668"/>
            <a:ext cx="3008313" cy="4691063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-драмска лица,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-дијалог,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-реплике,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дидаскалије,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чин, сцена, појава,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етапе у развоју радње,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-врсте драме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928" y="3886200"/>
            <a:ext cx="2969886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922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Шта мислиш, каква власт треба буде </a:t>
            </a:r>
          </a:p>
          <a:p>
            <a:pPr marL="0" indent="0" algn="ctr"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да бисмо је могли назвати добром?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40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У демократском друштву власт треба да служи народу, да обезбеди напредак  и правду у земљи, да води бригу о поштовању закона, да спречи корупцију, протекцију и друге велике злоупотребе положаја.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Размисли о негативним појавама у друштву са којима се и сам сусрећеш. Које су то појаве?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Какве су последице тих појава?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sr-Cyrl-R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Шта мислиш како би могли да се реше такви проблеми?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sr-Cyrl-RS" smtClean="0">
                <a:latin typeface="Times New Roman" pitchFamily="18" charset="0"/>
                <a:cs typeface="Times New Roman" pitchFamily="18" charset="0"/>
              </a:rPr>
              <a:t>Које би особине, по твом мишљењу, требало да имају људи којима је поверена власт?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209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875" y="457200"/>
            <a:ext cx="5562600" cy="609600"/>
          </a:xfrm>
        </p:spPr>
        <p:txBody>
          <a:bodyPr>
            <a:normAutofit/>
          </a:bodyPr>
          <a:lstStyle/>
          <a:p>
            <a:r>
              <a:rPr lang="sr-Cyrl-RS" sz="3200" b="0" dirty="0" smtClean="0">
                <a:latin typeface="Times New Roman" pitchFamily="18" charset="0"/>
                <a:cs typeface="Times New Roman" pitchFamily="18" charset="0"/>
              </a:rPr>
              <a:t>Бранислав Нушић (1864-1938)</a:t>
            </a:r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4953000" cy="5181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Бранислав Нушић је првенствено комедиограф. Исмевао бирократију, злоупотребу власти, друштвене и појединачне извитоперености.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Рођен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је 1864. године у Београду, у цинцарској породици, са именом Алкибијад Нуша. Испод неких својих дела потписивао се као Бен Акиба.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Умро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1938. године.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приповедач и романописац, ипак је најпознатији по својим драмама, пре свега комедијама: „Сумњиво лице“, „Народни посланик“, „Ожалошћена породица“, „Покојник“, „Госпођа министарка“, „Др“...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0738" y="1981200"/>
            <a:ext cx="2657475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196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   Власт квари људе.</a:t>
            </a:r>
          </a:p>
          <a:p>
            <a:pPr marL="0" indent="0" algn="ctr">
              <a:buNone/>
            </a:pP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       Дај некоме власт да би видео какав је човек.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403860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Због чега људи теже да буду виђени, моћни, славни, на  власти?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66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8400" y="228600"/>
            <a:ext cx="4114800" cy="609600"/>
          </a:xfrm>
        </p:spPr>
        <p:txBody>
          <a:bodyPr>
            <a:normAutofit/>
          </a:bodyPr>
          <a:lstStyle/>
          <a:p>
            <a:pPr algn="ctr"/>
            <a:r>
              <a:rPr lang="sr-Cyrl-RS" sz="2800" b="0" dirty="0" smtClean="0">
                <a:latin typeface="Times New Roman" pitchFamily="18" charset="0"/>
                <a:cs typeface="Times New Roman" pitchFamily="18" charset="0"/>
              </a:rPr>
              <a:t>Истраживачки задаци</a:t>
            </a:r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33400" y="1143000"/>
            <a:ext cx="5791200" cy="5105400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Шта сазнајемо о министру Този из Добросављеве приче? Које негативне Тозине црте Добросав истиче?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се Тоза понаша према Добросаву сада када је на власти?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Како Милоје и Арса реагују на Добросављеву причу о Този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који начин Милоје доживљава власт?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Зашто Арса исмева Милоја?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наводи Милоја да се толико клања рођеном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зету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Како Арса објашњава Милоју шта је власт и који нивои власти постоје?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Какав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однос према обичним људима оних који су на власти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приказује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Нушић у овој комедији?  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Које су појаве, на које је указао, свевремене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Шта је извор смеха у одломку ове комедије?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Када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престаје смех и почиње критика?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143000"/>
            <a:ext cx="1616928" cy="220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538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3962400" cy="54259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247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953000" cy="946150"/>
          </a:xfrm>
        </p:spPr>
        <p:txBody>
          <a:bodyPr>
            <a:normAutofit/>
          </a:bodyPr>
          <a:lstStyle/>
          <a:p>
            <a:r>
              <a:rPr lang="sr-Cyrl-RS" sz="3200" b="0" dirty="0" smtClean="0">
                <a:latin typeface="Times New Roman" pitchFamily="18" charset="0"/>
                <a:cs typeface="Times New Roman" pitchFamily="18" charset="0"/>
              </a:rPr>
              <a:t>Књижевне одреднице дела</a:t>
            </a:r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7162800" cy="4691063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Књижевни род: </a:t>
            </a:r>
          </a:p>
          <a:p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драма</a:t>
            </a:r>
            <a:endParaRPr lang="sr-Cyrl-R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Књижевна врста:</a:t>
            </a:r>
          </a:p>
          <a:p>
            <a:r>
              <a:rPr lang="sr-Cyrl-RS" sz="24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омедија (нарави)</a:t>
            </a:r>
            <a:endParaRPr lang="sr-Cyrl-R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Главна тема:</a:t>
            </a:r>
          </a:p>
          <a:p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Однос према власти људи блиских министру</a:t>
            </a:r>
            <a:endParaRPr lang="sr-Cyrl-R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Драмска лица:</a:t>
            </a:r>
          </a:p>
          <a:p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Арса, Милоје, Добросав, </a:t>
            </a:r>
          </a:p>
          <a:p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Тоза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"/>
            <a:ext cx="32004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250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04800"/>
            <a:ext cx="1066800" cy="641350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Сиже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905000"/>
            <a:ext cx="6858000" cy="4648200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Испричај укратко садржај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сцене</a:t>
            </a: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(Добросав представља Тозу),</a:t>
            </a: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сцене</a:t>
            </a:r>
            <a:endParaRPr lang="sr-Cyrl-R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(Арса објашњава свој однос према власти),</a:t>
            </a: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XVI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сцене </a:t>
            </a: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(Арса показује Милоју како функционише власт).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066800"/>
            <a:ext cx="1562100" cy="213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6520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3050"/>
            <a:ext cx="4419600" cy="869950"/>
          </a:xfrm>
        </p:spPr>
        <p:txBody>
          <a:bodyPr>
            <a:normAutofit/>
          </a:bodyPr>
          <a:lstStyle/>
          <a:p>
            <a:r>
              <a:rPr lang="sr-Cyrl-RS" sz="2800" b="0" dirty="0" smtClean="0">
                <a:latin typeface="Times New Roman" pitchFamily="18" charset="0"/>
                <a:cs typeface="Times New Roman" pitchFamily="18" charset="0"/>
              </a:rPr>
              <a:t>Драмска лица. Добросав</a:t>
            </a:r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2133600"/>
            <a:ext cx="5181600" cy="42672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Шта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сазнајемо о министру Този из Добросављеве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приче? Које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негативне Тозине црте Добросав истиче?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Зашто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је Добросав ишао код Тозе?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се 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Тоза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понаша према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Добросаву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сада када је на власти?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Милоје и Арса реагују на Добросављеву причу о Този?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878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3050"/>
            <a:ext cx="3810000" cy="869950"/>
          </a:xfrm>
        </p:spPr>
        <p:txBody>
          <a:bodyPr>
            <a:normAutofit/>
          </a:bodyPr>
          <a:lstStyle/>
          <a:p>
            <a:r>
              <a:rPr lang="sr-Cyrl-RS" sz="2800" b="0" dirty="0" smtClean="0">
                <a:latin typeface="Times New Roman" pitchFamily="18" charset="0"/>
                <a:cs typeface="Times New Roman" pitchFamily="18" charset="0"/>
              </a:rPr>
              <a:t>Драмска лица. Милоје</a:t>
            </a:r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1447800"/>
            <a:ext cx="5181600" cy="3594100"/>
          </a:xfrm>
        </p:spPr>
        <p:txBody>
          <a:bodyPr>
            <a:no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sr-Cyrl-RS" sz="2400" b="1" dirty="0">
                <a:latin typeface="Times New Roman" pitchFamily="18" charset="0"/>
                <a:cs typeface="Times New Roman" pitchFamily="18" charset="0"/>
              </a:rPr>
              <a:t>На који начин Милоје доживљава власт?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sr-Cyrl-RS" sz="2400" b="1" dirty="0">
                <a:latin typeface="Times New Roman" pitchFamily="18" charset="0"/>
                <a:cs typeface="Times New Roman" pitchFamily="18" charset="0"/>
              </a:rPr>
              <a:t>Зашто Арса исмева Милоја?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sr-Cyrl-RS" sz="2400" b="1" dirty="0">
                <a:latin typeface="Times New Roman" pitchFamily="18" charset="0"/>
                <a:cs typeface="Times New Roman" pitchFamily="18" charset="0"/>
              </a:rPr>
              <a:t>Арса је већ био срески начелник 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и, </a:t>
            </a:r>
            <a:r>
              <a:rPr lang="sr-Cyrl-RS" sz="2400" b="1" dirty="0">
                <a:latin typeface="Times New Roman" pitchFamily="18" charset="0"/>
                <a:cs typeface="Times New Roman" pitchFamily="18" charset="0"/>
              </a:rPr>
              <a:t>сходно 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томе, </a:t>
            </a:r>
            <a:r>
              <a:rPr lang="sr-Cyrl-RS" sz="2400" b="1" dirty="0">
                <a:latin typeface="Times New Roman" pitchFamily="18" charset="0"/>
                <a:cs typeface="Times New Roman" pitchFamily="18" charset="0"/>
              </a:rPr>
              <a:t>како он жели да искористи Тозин положај?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sr-Cyrl-RS" sz="2400" b="1" dirty="0">
                <a:latin typeface="Times New Roman" pitchFamily="18" charset="0"/>
                <a:cs typeface="Times New Roman" pitchFamily="18" charset="0"/>
              </a:rPr>
              <a:t>Објасните шта 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наводи </a:t>
            </a:r>
            <a:r>
              <a:rPr lang="sr-Cyrl-RS" sz="2400" b="1" dirty="0">
                <a:latin typeface="Times New Roman" pitchFamily="18" charset="0"/>
                <a:cs typeface="Times New Roman" pitchFamily="18" charset="0"/>
              </a:rPr>
              <a:t>Милоја да се толико клања рођеном 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зету</a:t>
            </a:r>
            <a:r>
              <a:rPr lang="sr-Cyrl-RS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  <a:p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"/>
            <a:ext cx="2554287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760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655</Words>
  <Application>Microsoft Office PowerPoint</Application>
  <PresentationFormat>On-screen Show (4:3)</PresentationFormat>
  <Paragraphs>88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Slide 1</vt:lpstr>
      <vt:lpstr>Бранислав Нушић (1864-1938)</vt:lpstr>
      <vt:lpstr>Slide 3</vt:lpstr>
      <vt:lpstr>Истраживачки задаци</vt:lpstr>
      <vt:lpstr>Slide 5</vt:lpstr>
      <vt:lpstr>Књижевне одреднице дела</vt:lpstr>
      <vt:lpstr>Сиже </vt:lpstr>
      <vt:lpstr>Драмска лица. Добросав</vt:lpstr>
      <vt:lpstr>Драмска лица. Милоје</vt:lpstr>
      <vt:lpstr>Драмска лица. Арса</vt:lpstr>
      <vt:lpstr>Хумор и критика</vt:lpstr>
      <vt:lpstr>Хумор и критика</vt:lpstr>
      <vt:lpstr>Уочи особине драмског текста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korisnik</cp:lastModifiedBy>
  <cp:revision>13</cp:revision>
  <dcterms:created xsi:type="dcterms:W3CDTF">2006-08-16T00:00:00Z</dcterms:created>
  <dcterms:modified xsi:type="dcterms:W3CDTF">2019-05-09T19:44:38Z</dcterms:modified>
</cp:coreProperties>
</file>