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2" r:id="rId7"/>
    <p:sldId id="263"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49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61811-0A7B-46C4-AC15-1719FBD3C45E}" type="datetimeFigureOut">
              <a:rPr lang="en-US" smtClean="0"/>
              <a:t>3/23/2020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3815E2-CA8F-4458-9178-B71FCA88CD8C}" type="slidenum">
              <a:rPr lang="en-US" smtClean="0"/>
              <a:t>‹#›</a:t>
            </a:fld>
            <a:endParaRPr lang="en-US"/>
          </a:p>
        </p:txBody>
      </p:sp>
    </p:spTree>
    <p:extLst>
      <p:ext uri="{BB962C8B-B14F-4D97-AF65-F5344CB8AC3E}">
        <p14:creationId xmlns:p14="http://schemas.microsoft.com/office/powerpoint/2010/main" val="1330116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3815E2-CA8F-4458-9178-B71FCA88CD8C}" type="slidenum">
              <a:rPr lang="en-US" smtClean="0"/>
              <a:t>3</a:t>
            </a:fld>
            <a:endParaRPr lang="en-US"/>
          </a:p>
        </p:txBody>
      </p:sp>
    </p:spTree>
    <p:extLst>
      <p:ext uri="{BB962C8B-B14F-4D97-AF65-F5344CB8AC3E}">
        <p14:creationId xmlns:p14="http://schemas.microsoft.com/office/powerpoint/2010/main" val="357246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FF00"/>
          </a:solidFill>
        </p:spPr>
        <p:txBody>
          <a:bodyPr>
            <a:normAutofit/>
          </a:bodyPr>
          <a:lstStyle/>
          <a:p>
            <a:r>
              <a:rPr lang="sr-Latn-RS" sz="4000" dirty="0" smtClean="0"/>
              <a:t>VII</a:t>
            </a:r>
            <a:r>
              <a:rPr lang="sr-Cyrl-RS" sz="4000" dirty="0" smtClean="0"/>
              <a:t> </a:t>
            </a:r>
            <a:r>
              <a:rPr lang="sr-Cyrl-RS" sz="4000" dirty="0" smtClean="0"/>
              <a:t>разред </a:t>
            </a:r>
            <a:r>
              <a:rPr lang="sr-Cyrl-RS" sz="2400" b="1" dirty="0" smtClean="0">
                <a:latin typeface="Times New Roman" pitchFamily="18" charset="0"/>
                <a:cs typeface="Times New Roman" pitchFamily="18" charset="0"/>
              </a:rPr>
              <a:t>прзентација за музичку културу </a:t>
            </a:r>
            <a:endParaRPr lang="en-US" sz="4000" b="1" dirty="0"/>
          </a:p>
        </p:txBody>
      </p:sp>
      <p:sp>
        <p:nvSpPr>
          <p:cNvPr id="3" name="Subtitle 2"/>
          <p:cNvSpPr>
            <a:spLocks noGrp="1"/>
          </p:cNvSpPr>
          <p:nvPr>
            <p:ph type="subTitle" idx="1"/>
          </p:nvPr>
        </p:nvSpPr>
        <p:spPr>
          <a:solidFill>
            <a:srgbClr val="FFFF00"/>
          </a:solidFill>
          <a:ln>
            <a:solidFill>
              <a:srgbClr val="FFFF00"/>
            </a:solidFill>
          </a:ln>
        </p:spPr>
        <p:txBody>
          <a:bodyPr>
            <a:normAutofit/>
          </a:bodyPr>
          <a:lstStyle/>
          <a:p>
            <a:pPr algn="l"/>
            <a:r>
              <a:rPr lang="sr-Cyrl-RS" sz="2400" b="1" dirty="0" smtClean="0">
                <a:solidFill>
                  <a:schemeClr val="tx1"/>
                </a:solidFill>
                <a:latin typeface="Times New Roman" pitchFamily="18" charset="0"/>
                <a:cs typeface="Times New Roman" pitchFamily="18" charset="0"/>
              </a:rPr>
              <a:t>Назив </a:t>
            </a:r>
            <a:r>
              <a:rPr lang="sr-Cyrl-RS" sz="2400" b="1" dirty="0" smtClean="0">
                <a:solidFill>
                  <a:schemeClr val="tx1"/>
                </a:solidFill>
                <a:latin typeface="Times New Roman" pitchFamily="18" charset="0"/>
                <a:cs typeface="Times New Roman" pitchFamily="18" charset="0"/>
              </a:rPr>
              <a:t>наставне јединице за </a:t>
            </a:r>
            <a:r>
              <a:rPr lang="en-US" sz="2400" b="1" dirty="0" smtClean="0">
                <a:solidFill>
                  <a:schemeClr val="tx1"/>
                </a:solidFill>
                <a:latin typeface="Times New Roman" pitchFamily="18" charset="0"/>
                <a:cs typeface="Times New Roman" pitchFamily="18" charset="0"/>
              </a:rPr>
              <a:t>2</a:t>
            </a:r>
            <a:r>
              <a:rPr lang="sr-Cyrl-RS" sz="2400" b="1" dirty="0" smtClean="0">
                <a:solidFill>
                  <a:schemeClr val="tx1"/>
                </a:solidFill>
                <a:latin typeface="Times New Roman" pitchFamily="18" charset="0"/>
                <a:cs typeface="Times New Roman" pitchFamily="18" charset="0"/>
              </a:rPr>
              <a:t>5.3.2020. </a:t>
            </a:r>
          </a:p>
          <a:p>
            <a:pPr algn="l"/>
            <a:r>
              <a:rPr lang="sr-Cyrl-RS" sz="2400" b="1" dirty="0" smtClean="0">
                <a:solidFill>
                  <a:schemeClr val="tx1"/>
                </a:solidFill>
                <a:latin typeface="Times New Roman" pitchFamily="18" charset="0"/>
                <a:cs typeface="Times New Roman" pitchFamily="18" charset="0"/>
              </a:rPr>
              <a:t>Антонио Вивалди, Георг Фридирих Хендл, Клаудио Монтеверди  барокни композитори</a:t>
            </a:r>
          </a:p>
          <a:p>
            <a:pPr algn="l"/>
            <a:endParaRPr lang="sr-Cyrl-RS"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85713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FF00"/>
          </a:solidFill>
        </p:spPr>
        <p:txBody>
          <a:bodyPr>
            <a:normAutofit/>
          </a:bodyPr>
          <a:lstStyle/>
          <a:p>
            <a:pPr algn="l"/>
            <a:r>
              <a:rPr lang="sr-Cyrl-RS" sz="2400" dirty="0" smtClean="0">
                <a:latin typeface="Times New Roman" pitchFamily="18" charset="0"/>
                <a:cs typeface="Times New Roman" pitchFamily="18" charset="0"/>
              </a:rPr>
              <a:t>На прошлом часу смо видели да барок обухвата крај 17 ог и прву половину 18.века. </a:t>
            </a: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a:solidFill>
            <a:srgbClr val="FFFF00"/>
          </a:solidFill>
        </p:spPr>
        <p:txBody>
          <a:bodyPr>
            <a:normAutofit fontScale="92500" lnSpcReduction="10000"/>
          </a:bodyPr>
          <a:lstStyle/>
          <a:p>
            <a:pPr algn="l"/>
            <a:r>
              <a:rPr lang="sr-Cyrl-RS" sz="2400" dirty="0" smtClean="0">
                <a:solidFill>
                  <a:schemeClr val="tx1"/>
                </a:solidFill>
              </a:rPr>
              <a:t>Такође смо обрадили облике који припадају овом правцу и посветили пажњу главном представнику ове епохе Јохану Себастијану Баху. Данас настављамо са барокним композиторима који су живели и стварали у овом периоду. </a:t>
            </a:r>
            <a:endParaRPr lang="en-US" sz="2400" dirty="0">
              <a:solidFill>
                <a:schemeClr val="tx1"/>
              </a:solidFill>
            </a:endParaRPr>
          </a:p>
        </p:txBody>
      </p:sp>
    </p:spTree>
    <p:extLst>
      <p:ext uri="{BB962C8B-B14F-4D97-AF65-F5344CB8AC3E}">
        <p14:creationId xmlns:p14="http://schemas.microsoft.com/office/powerpoint/2010/main" val="618393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sr-Cyrl-RS" sz="2400" dirty="0" smtClean="0">
                <a:latin typeface="Times New Roman" pitchFamily="18" charset="0"/>
                <a:cs typeface="Times New Roman" pitchFamily="18" charset="0"/>
              </a:rPr>
              <a:t>Георг Фридирх Хендл био је савременик Баха и само неколико месеци старији од њега. Своје последње дане живота обојица композитора провели су слепи. </a:t>
            </a: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a:solidFill>
            <a:srgbClr val="FFFF00"/>
          </a:solidFill>
          <a:ln>
            <a:solidFill>
              <a:schemeClr val="tx1"/>
            </a:solidFill>
          </a:ln>
        </p:spPr>
        <p:txBody>
          <a:bodyPr>
            <a:normAutofit/>
          </a:bodyPr>
          <a:lstStyle/>
          <a:p>
            <a:pPr algn="l"/>
            <a:r>
              <a:rPr lang="sr-Cyrl-RS" sz="2400" dirty="0" smtClean="0">
                <a:solidFill>
                  <a:schemeClr val="tx1"/>
                </a:solidFill>
                <a:latin typeface="Times New Roman" pitchFamily="18" charset="0"/>
                <a:cs typeface="Times New Roman" pitchFamily="18" charset="0"/>
              </a:rPr>
              <a:t>Хендл је волео сјај, раскош, богатство све оно што је било у супротности са Баховим животом. Доста је путовао по Италији где је највећу пажњу посветио компоновању опере. </a:t>
            </a:r>
            <a:endParaRPr lang="en-US"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977816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1143000"/>
          </a:xfrm>
        </p:spPr>
        <p:txBody>
          <a:bodyPr>
            <a:normAutofit/>
          </a:bodyPr>
          <a:lstStyle/>
          <a:p>
            <a:pPr algn="l"/>
            <a:r>
              <a:rPr lang="sr-Cyrl-RS" sz="2400" dirty="0" smtClean="0">
                <a:latin typeface="Times New Roman" pitchFamily="18" charset="0"/>
                <a:cs typeface="Times New Roman" pitchFamily="18" charset="0"/>
              </a:rPr>
              <a:t>Таленат за музику испољио је у осмој години, а поред тога што је био композитор одлично је свирао оргуље и клавсен. </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sr-Cyrl-RS" sz="2400" dirty="0" smtClean="0">
                <a:latin typeface="Times New Roman" pitchFamily="18" charset="0"/>
                <a:cs typeface="Times New Roman" pitchFamily="18" charset="0"/>
              </a:rPr>
              <a:t>У стваралачком опусу Хендла налазе се бројне композиције пре свега воклано инструменталне попут ораторијума, наравно и велики број инструменталних композиција. </a:t>
            </a:r>
          </a:p>
          <a:p>
            <a:pPr marL="0" indent="0">
              <a:buNone/>
            </a:pPr>
            <a:r>
              <a:rPr lang="sr-Cyrl-RS" sz="2400" dirty="0" smtClean="0">
                <a:latin typeface="Times New Roman" pitchFamily="18" charset="0"/>
                <a:cs typeface="Times New Roman" pitchFamily="18" charset="0"/>
              </a:rPr>
              <a:t>Послушати пзвучне примере на 117 цд 3 / 16, 17, 18  страни три Хендлове композиције Месија Алелује, Улазак краљице од сабе и Музика за ватромет, одломак.</a:t>
            </a:r>
            <a:endParaRPr lang="sr-Cyrl-R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58751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sr-Cyrl-RS" sz="2400" dirty="0" smtClean="0">
                <a:latin typeface="Times New Roman" pitchFamily="18" charset="0"/>
                <a:cs typeface="Times New Roman" pitchFamily="18" charset="0"/>
              </a:rPr>
              <a:t>Антонио Вивалди је италијански композитор који је по жељи својих родитеља посато свештеник, али његова љубав према музици била је већа и због тога је одлучио да постане професионални музичар. </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rot="20701757">
            <a:off x="904626" y="2228993"/>
            <a:ext cx="7601888" cy="3872925"/>
          </a:xfrm>
        </p:spPr>
        <p:txBody>
          <a:bodyPr>
            <a:normAutofit/>
          </a:bodyPr>
          <a:lstStyle/>
          <a:p>
            <a:pPr marL="0" indent="0">
              <a:buNone/>
            </a:pPr>
            <a:r>
              <a:rPr lang="sr-Cyrl-RS" sz="2400" dirty="0" smtClean="0">
                <a:latin typeface="Times New Roman" pitchFamily="18" charset="0"/>
                <a:cs typeface="Times New Roman" pitchFamily="18" charset="0"/>
              </a:rPr>
              <a:t>Прве кораке у музици направио је уз свог оца који га је научио да свира виолину. Био је слабашног здравља. Највише је компоновао инструменталну музику. Поред тога што је био комопзитор, његова делатност била је и дириговање као и педагогија. </a:t>
            </a:r>
          </a:p>
          <a:p>
            <a:pPr marL="0" indent="0">
              <a:buNone/>
            </a:pPr>
            <a:r>
              <a:rPr lang="sr-Cyrl-RS" sz="2400" dirty="0" smtClean="0">
                <a:latin typeface="Times New Roman" pitchFamily="18" charset="0"/>
                <a:cs typeface="Times New Roman" pitchFamily="18" charset="0"/>
              </a:rPr>
              <a:t>Послушајте његову најпознатију композицију под називом Годишња доба компонована за соло виолину и гудачки камерни оркестар. Инспирацију за компоновање овог дела пронашао је у смењивању годишњих доба, где сваки став носи назив пролеће, лето , јесен, зима. </a:t>
            </a:r>
            <a:endParaRPr lang="sr-Cyrl-R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990074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sr-Cyrl-RS" sz="2400" dirty="0" smtClean="0">
                <a:latin typeface="Times New Roman" pitchFamily="18" charset="0"/>
                <a:cs typeface="Times New Roman" pitchFamily="18" charset="0"/>
              </a:rPr>
              <a:t>Ви ћете чути пролеће где можете уочити све одлике овог годишњег доба представљено кроз гудачке инструменте. 117 стр.  цд 3 / 19 </a:t>
            </a: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rmAutofit/>
          </a:bodyPr>
          <a:lstStyle/>
          <a:p>
            <a:r>
              <a:rPr lang="sr-Cyrl-RS" sz="2400" dirty="0" smtClean="0">
                <a:solidFill>
                  <a:schemeClr val="tx1"/>
                </a:solidFill>
                <a:latin typeface="Times New Roman" pitchFamily="18" charset="0"/>
                <a:cs typeface="Times New Roman" pitchFamily="18" charset="0"/>
              </a:rPr>
              <a:t>Клаудио Монтеверди је последњи композитор којег данас обрађујемо, а припада барокној епохи. Такође је италијанског порекла. Његова прва опера је Орфеј настала  1609.године. </a:t>
            </a:r>
            <a:endParaRPr lang="en-US"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09678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sr-Cyrl-RS" sz="2400" dirty="0" smtClean="0">
                <a:latin typeface="Times New Roman" pitchFamily="18" charset="0"/>
                <a:cs typeface="Times New Roman" pitchFamily="18" charset="0"/>
              </a:rPr>
              <a:t>Највећу пажњу посветио је виолини која заузима централно место у његовим композицијама. </a:t>
            </a:r>
            <a:endParaRPr lang="en-US" sz="2400" dirty="0">
              <a:latin typeface="Times New Roman" pitchFamily="18" charset="0"/>
              <a:cs typeface="Times New Roman" pitchFamily="18" charset="0"/>
            </a:endParaRPr>
          </a:p>
        </p:txBody>
      </p:sp>
      <p:sp>
        <p:nvSpPr>
          <p:cNvPr id="4" name="Subtitle 3"/>
          <p:cNvSpPr>
            <a:spLocks noGrp="1"/>
          </p:cNvSpPr>
          <p:nvPr>
            <p:ph type="subTitle" idx="1"/>
          </p:nvPr>
        </p:nvSpPr>
        <p:spPr/>
        <p:txBody>
          <a:bodyPr>
            <a:normAutofit/>
          </a:bodyPr>
          <a:lstStyle/>
          <a:p>
            <a:r>
              <a:rPr lang="sr-Cyrl-RS" sz="2400" dirty="0" smtClean="0">
                <a:solidFill>
                  <a:schemeClr val="tx1"/>
                </a:solidFill>
                <a:latin typeface="Times New Roman" pitchFamily="18" charset="0"/>
                <a:cs typeface="Times New Roman" pitchFamily="18" charset="0"/>
              </a:rPr>
              <a:t>Поред опера компоновао је и мадригале.</a:t>
            </a:r>
          </a:p>
          <a:p>
            <a:r>
              <a:rPr lang="sr-Cyrl-RS" sz="2400" dirty="0" smtClean="0">
                <a:solidFill>
                  <a:schemeClr val="tx1"/>
                </a:solidFill>
                <a:latin typeface="Times New Roman" pitchFamily="18" charset="0"/>
                <a:cs typeface="Times New Roman" pitchFamily="18" charset="0"/>
              </a:rPr>
              <a:t>Звучни пример Аријадна тужбалица страна 118 цд 3 / 20</a:t>
            </a:r>
          </a:p>
        </p:txBody>
      </p:sp>
    </p:spTree>
    <p:extLst>
      <p:ext uri="{BB962C8B-B14F-4D97-AF65-F5344CB8AC3E}">
        <p14:creationId xmlns:p14="http://schemas.microsoft.com/office/powerpoint/2010/main" val="2807002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sr-Cyrl-RS" sz="2400" dirty="0" smtClean="0">
                <a:latin typeface="Times New Roman" pitchFamily="18" charset="0"/>
                <a:cs typeface="Times New Roman" pitchFamily="18" charset="0"/>
              </a:rPr>
              <a:t>Звучни </a:t>
            </a:r>
            <a:r>
              <a:rPr lang="sr-Cyrl-RS" sz="2400" dirty="0" smtClean="0">
                <a:latin typeface="Times New Roman" pitchFamily="18" charset="0"/>
                <a:cs typeface="Times New Roman" pitchFamily="18" charset="0"/>
              </a:rPr>
              <a:t>примери 16, 17, 18, 19 и 20  страна 116, 117 и 118</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r>
              <a:rPr lang="sr-Cyrl-RS" sz="2400" dirty="0" smtClean="0">
                <a:latin typeface="Times New Roman" pitchFamily="18" charset="0"/>
                <a:cs typeface="Times New Roman" pitchFamily="18" charset="0"/>
              </a:rPr>
              <a:t>Лекција се налази на </a:t>
            </a:r>
            <a:r>
              <a:rPr lang="sr-Cyrl-RS" sz="2400" dirty="0" smtClean="0">
                <a:latin typeface="Times New Roman" pitchFamily="18" charset="0"/>
                <a:cs typeface="Times New Roman" pitchFamily="18" charset="0"/>
              </a:rPr>
              <a:t>116, 117 и 118 страни</a:t>
            </a:r>
            <a:endParaRPr lang="sr-Cyrl-RS" sz="2400" dirty="0" smtClean="0">
              <a:latin typeface="Times New Roman" pitchFamily="18" charset="0"/>
              <a:cs typeface="Times New Roman" pitchFamily="18" charset="0"/>
            </a:endParaRPr>
          </a:p>
          <a:p>
            <a:pPr marL="0" indent="0">
              <a:buNone/>
            </a:pPr>
            <a:endParaRPr lang="sr-Cyrl-RS" sz="2400" dirty="0">
              <a:latin typeface="Times New Roman" pitchFamily="18" charset="0"/>
              <a:cs typeface="Times New Roman" pitchFamily="18" charset="0"/>
            </a:endParaRPr>
          </a:p>
          <a:p>
            <a:pPr marL="0" indent="0">
              <a:buNone/>
            </a:pPr>
            <a:r>
              <a:rPr lang="sr-Cyrl-RS" sz="2400" dirty="0" smtClean="0">
                <a:latin typeface="Times New Roman" pitchFamily="18" charset="0"/>
                <a:cs typeface="Times New Roman" pitchFamily="18" charset="0"/>
              </a:rPr>
              <a:t>Презентацију припремила предметни наставник </a:t>
            </a:r>
          </a:p>
          <a:p>
            <a:pPr marL="0" indent="0">
              <a:buNone/>
            </a:pPr>
            <a:r>
              <a:rPr lang="sr-Cyrl-RS" sz="2400" dirty="0" smtClean="0">
                <a:latin typeface="Times New Roman" pitchFamily="18" charset="0"/>
                <a:cs typeface="Times New Roman" pitchFamily="18" charset="0"/>
              </a:rPr>
              <a:t>Ивона Даниловић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73105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394</TotalTime>
  <Words>440</Words>
  <Application>Microsoft Office PowerPoint</Application>
  <PresentationFormat>On-screen Show (4:3)</PresentationFormat>
  <Paragraphs>24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VII разред прзентација за музичку културу </vt:lpstr>
      <vt:lpstr>На прошлом часу смо видели да барок обухвата крај 17 ог и прву половину 18.века. </vt:lpstr>
      <vt:lpstr>Георг Фридирх Хендл био је савременик Баха и само неколико месеци старији од њега. Своје последње дане живота обојица композитора провели су слепи. </vt:lpstr>
      <vt:lpstr>Таленат за музику испољио је у осмој години, а поред тога што је био композитор одлично је свирао оргуље и клавсен. </vt:lpstr>
      <vt:lpstr>Антонио Вивалди је италијански композитор који је по жељи својих родитеља посато свештеник, али његова љубав према музици била је већа и због тога је одлучио да постане професионални музичар. </vt:lpstr>
      <vt:lpstr>Ви ћете чути пролеће где можете уочити све одлике овог годишњег доба представљено кроз гудачке инструменте. 117 стр.  цд 3 / 19 </vt:lpstr>
      <vt:lpstr>Највећу пажњу посветио је виолини која заузима централно место у његовим композицијама. </vt:lpstr>
      <vt:lpstr>Звучни примери 16, 17, 18, 19 и 20  страна 116, 117 и 118</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VII разред презентација за музичку културу </dc:title>
  <dc:creator>KORISNIK</dc:creator>
  <cp:lastModifiedBy>KORISNIK</cp:lastModifiedBy>
  <cp:revision>36</cp:revision>
  <dcterms:created xsi:type="dcterms:W3CDTF">2006-08-16T00:00:00Z</dcterms:created>
  <dcterms:modified xsi:type="dcterms:W3CDTF">2020-03-23T14:35:05Z</dcterms:modified>
</cp:coreProperties>
</file>