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61811-0A7B-46C4-AC15-1719FBD3C45E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815E2-CA8F-4458-9178-B71FCA88C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815E2-CA8F-4458-9178-B71FCA88CD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6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sr-Latn-RS" sz="4000" dirty="0" smtClean="0"/>
              <a:t>VII </a:t>
            </a:r>
            <a:r>
              <a:rPr lang="sr-Cyrl-RS" sz="4000" dirty="0" smtClean="0"/>
              <a:t>разред презентација за музичку културу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</a:rPr>
              <a:t>Музичко стилска раздобља барок Јохан Себастијан Бах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7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sr-Cyrl-RS" sz="2400" smtClean="0"/>
              <a:t>Барок у музици обележава период од краја 17.века до прве половине 18.века. Сама реч барок је португалског порекла бароко што значи бисер неправилног облика.  У односу на ренесану представља праву супротност. У овом периоду се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>
            <a:normAutofit fontScale="92500" lnSpcReduction="10000"/>
          </a:bodyPr>
          <a:lstStyle/>
          <a:p>
            <a:r>
              <a:rPr lang="sr-Cyrl-RS" sz="2400" dirty="0" smtClean="0">
                <a:solidFill>
                  <a:schemeClr val="tx1"/>
                </a:solidFill>
              </a:rPr>
              <a:t>Појављују нови тонски родови дур и мол, а настају и нови музички облици : концерт, фуга, свита и опера.  Главни представници ( композитори) су Јохан Себастијан Бах, Георг Фридрих Хендл, Антонио Вивалди и Клаудио Мнтеверди.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sz="2400" dirty="0" smtClean="0"/>
              <a:t>Концерт у бароку може бити солистички и оркестарски који се другачије назива кончерто гросо.  Солистички концерт карактерише солиста уз пратњу оркестра , има три става брз, лаган, брз. Кончерто гросо  има две групе извођача – оркестар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 којим је у дијалогу мања група извођача која има улогу да замени солисту. Творац фуге је Бах. Постоји инструментална фуга писана за инструменте и вокална у којој доминира вокално извођење ( глас).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Свита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се састоји од игара различитог порекла и представља инструменталну композицију. Игре су алеманда ( немачка игра), сарабанда ( шпанска игра), куранта ( француска игра) и жига ( енглеска игра). Барокна свита писана је за један инструмент.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Опера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представља музичко сценско дело у коме се рдања доноси певајући уместо говорећи. Сама реч опера потиче од италијанске фразе опера ин мусика што значи музичко дело. Настала је у периоду барока у Италији и предствавља спој уметности ликовне, музичке, књижевности, балета ( сценског покрета).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Ораторијум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је вокално инструментално дело писано на текст религиозног садржаја, а изводи се уз смењивање солиста и хора са оркестарском пратњом.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Кантата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је вокално инструментални жанр у више ставова. Реч кантата потиче од италијанске речи кантата што значи певање. Бах је написао 300 дела овог облика, док је 200 сачувано.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sz="2700" b="1" dirty="0" smtClean="0">
                <a:latin typeface="Times New Roman" pitchFamily="18" charset="0"/>
                <a:cs typeface="Times New Roman" pitchFamily="18" charset="0"/>
              </a:rPr>
              <a:t>Пасија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је облик у коме су текстови преузимани из Новог Завета. Реч пасија је настала од италијанске речи пасио што значи патња. Развија се у епохи барока, а Бах је написао четири пасије по Јовану, Луки, Матеју и Марку.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Јохан Себастијан Бах је рођен у Немачкој. Рано је остао без родитеља и бригу о њему преузео је стриц. Певао је у хору сиромашних дечака где се испољио његов таленат за музику. Одлично је свирао оргуље, чембало и виолину. Претежно је инструментални композитор, али у његовом опусу проналазимо дела вокално – инструменталног садржаја. Полифонија као техника компоновања изразито је присутна у његовим делима, која представља јединство више мелодија са имитационим обликом као средством компоновања. Живео је скромним ,повученим, духовним животом музичара, није волео сјај и раскош и никада није напустио границе своје земље.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Бахови синови Карл Филип Емануел Бах и Јохан Кристијан Бах су кренули очевим стопама и постали су композитори.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Звучни примери се налазе на 116 страни у уџбенику и потребно је да их ученици преслушају како би били упознати са звуком барока. Налази се правоугаоник слушање на означеној страни.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Лекција се налази на 114, 115 и 116 страни </a:t>
            </a: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Презентацију припремила предметни наставник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Ивона Даниловић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1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539</Words>
  <Application>Microsoft Office PowerPoint</Application>
  <PresentationFormat>On-screen Show (4:3)</PresentationFormat>
  <Paragraphs>17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VII разред презентација за музичку културу </vt:lpstr>
      <vt:lpstr>Барок у музици обележава период од краја 17.века до прве половине 18.века. Сама реч барок је португалског порекла бароко што значи бисер неправилног облика.  У односу на ренесану представља праву супротност. У овом периоду се </vt:lpstr>
      <vt:lpstr>Концерт у бароку може бити солистички и оркестарски који се другачије назива кончерто гросо.  Солистички концерт карактерише солиста уз пратњу оркестра , има три става брз, лаган, брз. Кончерто гросо  има две групе извођача – оркестар </vt:lpstr>
      <vt:lpstr>Свита  се састоји од игара различитог порекла и представља инструменталну композицију. Игре су алеманда ( немачка игра), сарабанда ( шпанска игра), куранта ( француска игра) и жига ( енглеска игра). Барокна свита писана је за један инструмент.</vt:lpstr>
      <vt:lpstr>Пасија је облик у коме су текстови преузимани из Новог Завета. Реч пасија је настала од италијанске речи пасио што значи патња. Развија се у епохи барока, а Бах је написао четири пасије по Јовану, Луки, Матеју и Марку. </vt:lpstr>
      <vt:lpstr>Бахови синови Карл Филип Емануел Бах и Јохан Кристијан Бах су кренули очевим стопама и постали су композитори.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 разред презентација за музичку културу </dc:title>
  <dc:creator>KORISNIK</dc:creator>
  <cp:lastModifiedBy>KORISNIK</cp:lastModifiedBy>
  <cp:revision>6</cp:revision>
  <dcterms:created xsi:type="dcterms:W3CDTF">2006-08-16T00:00:00Z</dcterms:created>
  <dcterms:modified xsi:type="dcterms:W3CDTF">2020-03-17T12:57:47Z</dcterms:modified>
</cp:coreProperties>
</file>