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A631D-A6BE-4A27-B016-8C6CDF96CCC4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4B90E-E0AE-4D8E-AE39-FC73344031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4B90E-E0AE-4D8E-AE39-FC73344031D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AA903B0-6964-450B-84D6-D0DF55FDDEC6}" type="datetimeFigureOut">
              <a:rPr lang="en-US" smtClean="0"/>
              <a:pPr/>
              <a:t>3/18/2020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BE6C5DF-3D9A-4015-98FD-313FDE845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Usvajanje</a:t>
            </a:r>
            <a:r>
              <a:rPr lang="en-US" dirty="0" smtClean="0"/>
              <a:t> </a:t>
            </a:r>
            <a:r>
              <a:rPr lang="en-US" dirty="0" err="1" smtClean="0"/>
              <a:t>pesme</a:t>
            </a:r>
            <a:r>
              <a:rPr lang="en-US" dirty="0" smtClean="0"/>
              <a:t> </a:t>
            </a:r>
            <a:r>
              <a:rPr lang="sr-Latn-RS" dirty="0" smtClean="0"/>
              <a:t>“Banaćansko kolo”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Na osnovu čega se prepoznaje muzička tradicija svake zemlje? (na osovu narodnih pesama i igara)</a:t>
            </a:r>
          </a:p>
          <a:p>
            <a:r>
              <a:rPr lang="sr-Latn-RS" dirty="0" smtClean="0"/>
              <a:t>Šta je kolo? (Igra u kojoj su igrači povezani rukama, najčešće u formi lanca)</a:t>
            </a:r>
          </a:p>
          <a:p>
            <a:r>
              <a:rPr lang="sr-Latn-RS" dirty="0" smtClean="0"/>
              <a:t>Kakva je uloga kola bila nekada, a kakva je danas? (nekada je kolo imalo obrednu (magijsku funkciju, a danas se igra na veseljima)</a:t>
            </a:r>
          </a:p>
          <a:p>
            <a:r>
              <a:rPr lang="sr-Latn-RS" dirty="0" smtClean="0"/>
              <a:t>Da li kolo ima instrumentalnu pratnju? (najčešće ima, ali postoje i kola koja je nemaju tzv. nema kola)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Poslušati audio “Banaćansko kolo” na strani 69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Naučite pesmu “Banaćansko kolo” po sluhu</a:t>
            </a:r>
          </a:p>
          <a:p>
            <a:r>
              <a:rPr lang="sr-Latn-RS" dirty="0" smtClean="0"/>
              <a:t>Učite je po frazama, a zatim je otpevajte u celini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Napisati tonove F-dur lestvice u notnim sveskama(str. 69)</a:t>
            </a:r>
          </a:p>
          <a:p>
            <a:r>
              <a:rPr lang="sr-Latn-RS" dirty="0" smtClean="0"/>
              <a:t>Uporedite je sa notnim zapisom C-dur lestvice</a:t>
            </a:r>
          </a:p>
          <a:p>
            <a:r>
              <a:rPr lang="sr-Latn-RS" dirty="0" smtClean="0"/>
              <a:t>Razlika je u tome što F-dur lestvica ima novi predznak ispred IV stupnja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RS" dirty="0" smtClean="0"/>
              <a:t>Napraviti,uz pomoć roditelja ,KSILOFON</a:t>
            </a:r>
          </a:p>
          <a:p>
            <a:pPr>
              <a:buNone/>
            </a:pPr>
            <a:r>
              <a:rPr lang="sr-Latn-RS" dirty="0" smtClean="0"/>
              <a:t>Potreban materijal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cevi</a:t>
            </a:r>
            <a:r>
              <a:rPr lang="en-US" dirty="0" smtClean="0"/>
              <a:t> </a:t>
            </a:r>
            <a:r>
              <a:rPr lang="en-US" dirty="0" err="1" smtClean="0"/>
              <a:t>jednake</a:t>
            </a:r>
            <a:r>
              <a:rPr lang="en-US" dirty="0" smtClean="0"/>
              <a:t> </a:t>
            </a:r>
            <a:r>
              <a:rPr lang="en-US" dirty="0" err="1" smtClean="0"/>
              <a:t>debljine</a:t>
            </a:r>
            <a:r>
              <a:rPr lang="en-US" dirty="0" smtClean="0"/>
              <a:t> , a </a:t>
            </a:r>
            <a:r>
              <a:rPr lang="en-US" dirty="0" err="1" smtClean="0"/>
              <a:t>razlicite</a:t>
            </a:r>
            <a:r>
              <a:rPr lang="en-US" dirty="0" smtClean="0"/>
              <a:t> </a:t>
            </a:r>
            <a:r>
              <a:rPr lang="en-US" dirty="0" err="1" smtClean="0"/>
              <a:t>duzine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Drveni</a:t>
            </a:r>
            <a:r>
              <a:rPr lang="en-US" smtClean="0"/>
              <a:t> ram</a:t>
            </a:r>
            <a:endParaRPr lang="sr-Cyrl-R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</TotalTime>
  <Words>171</Words>
  <Application>Microsoft Office PowerPoint</Application>
  <PresentationFormat>On-screen Show (4:3)</PresentationFormat>
  <Paragraphs>16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Aspect</vt:lpstr>
      <vt:lpstr>Usvajanje pesme “Banaćansko kolo”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Usvajanje pesme “Banaćansko kolo”</dc:title>
  <dc:creator>korisnik</dc:creator>
  <cp:lastModifiedBy>korisnik</cp:lastModifiedBy>
  <cp:revision>4</cp:revision>
  <dcterms:created xsi:type="dcterms:W3CDTF">2020-03-17T22:25:42Z</dcterms:created>
  <dcterms:modified xsi:type="dcterms:W3CDTF">2020-03-18T12:24:16Z</dcterms:modified>
</cp:coreProperties>
</file>