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494" y="-4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661811-0A7B-46C4-AC15-1719FBD3C45E}" type="datetimeFigureOut">
              <a:rPr lang="en-US" smtClean="0"/>
              <a:t>4/13/2020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3815E2-CA8F-4458-9178-B71FCA88CD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116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33815E2-CA8F-4458-9178-B71FCA88CD8C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462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Latn-RS" sz="4000" dirty="0" smtClean="0"/>
              <a:t>VII </a:t>
            </a:r>
            <a:r>
              <a:rPr lang="sr-Cyrl-RS" sz="4000" dirty="0" smtClean="0"/>
              <a:t>разред </a:t>
            </a:r>
            <a:r>
              <a:rPr lang="sr-Cyrl-RS" sz="2400" b="1" dirty="0" smtClean="0">
                <a:latin typeface="Times New Roman" pitchFamily="18" charset="0"/>
                <a:cs typeface="Times New Roman" pitchFamily="18" charset="0"/>
              </a:rPr>
              <a:t>прзентација за музичку културу </a:t>
            </a:r>
            <a:endParaRPr lang="en-US" sz="40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rgbClr val="FFFF00"/>
            </a:solidFill>
          </a:ln>
        </p:spPr>
        <p:txBody>
          <a:bodyPr>
            <a:normAutofit/>
          </a:bodyPr>
          <a:lstStyle/>
          <a:p>
            <a:pPr algn="l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Назив наставне јединице за 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sr-Latn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.2020. </a:t>
            </a:r>
            <a:endParaRPr lang="sr-Cyrl-RS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/>
            <a:r>
              <a:rPr lang="sr-Cyrl-RS" sz="24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Класицизам ( соната, симфонија, опера, гудачки квартет, солистички концерт )</a:t>
            </a:r>
            <a:endParaRPr lang="sr-Latn-RS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7131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9600" y="2057400"/>
            <a:ext cx="7772400" cy="1470025"/>
          </a:xfrm>
          <a:solidFill>
            <a:srgbClr val="FFFF00"/>
          </a:solidFill>
        </p:spPr>
        <p:txBody>
          <a:bodyPr>
            <a:normAutofit/>
          </a:bodyPr>
          <a:lstStyle/>
          <a:p>
            <a:r>
              <a:rPr lang="sr-Cyrl-RS" sz="2000" dirty="0" smtClean="0">
                <a:latin typeface="Times New Roman" pitchFamily="18" charset="0"/>
                <a:cs typeface="Times New Roman" pitchFamily="18" charset="0"/>
              </a:rPr>
              <a:t>Класицизам обухвата другу половину 18.века.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</p:spPr>
        <p:txBody>
          <a:bodyPr>
            <a:normAutofit/>
          </a:bodyPr>
          <a:lstStyle/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Главни представници су Волфганг Амадеус Моцарт, Јозеф Хајдн и Лудвиг ван Бетовен.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8393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Музички облици класицизма су: симфонија, гудачки квартет, солистички концерт, соната ( сонатни облик), опера.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solidFill>
            <a:srgbClr val="FFFF00"/>
          </a:solidFill>
          <a:ln>
            <a:solidFill>
              <a:schemeClr val="tx1"/>
            </a:solidFill>
          </a:ln>
        </p:spPr>
        <p:txBody>
          <a:bodyPr>
            <a:normAutofit fontScale="92500" lnSpcReduction="10000"/>
          </a:bodyPr>
          <a:lstStyle/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Лудвиг ван Бетовен један је од тројице бечких класичара чије стваралаштво прелази и у прве године 19.века. У његовим делима осим класицизма могу се препознати и елементи романтизма период који је уследио после класицизма.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816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Бетовен је имао тешко детињство, али то није утицало на то да музика постане његова животна професија.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sr-Cyrl-RS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Компоновао је пре свега инструменталну музику, центар његовог стваралаштва је симфонија. Компоновао је укупно девет симфонија.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У раној младости добио је највећи хендикеп за музичара, а то је губитак слуха. Имао је бројне психичке кризе, повлачио се у себе, одлазио у природу где је стабла највише ценио, јер су га људи разочарали. Са околином се споразумевао путем свеске у коју је записивао своје мисли. Та свеска је преведена на велики број страних језика и постала је значајно уметничко дело. </a:t>
            </a:r>
          </a:p>
          <a:p>
            <a:pPr marL="0" indent="0">
              <a:buNone/>
            </a:pP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87511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Волфганг Амадеус Моцарт је прве кораке у музици направио уз свог оца Леополда професора виолине. Звали су га чудо од детета.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20701757">
            <a:off x="904626" y="2228993"/>
            <a:ext cx="7601888" cy="387292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Са три године научио да пише ноте и да чита, са шест је перфектно свирао клавир, а са тринаест је компоновао  своју прву оперу Отмица из Сараја. Рођен је у провинцији где није имао могућности да развија свој таленат онако како је желео, због тога одлази у Беч где почиње самостално да се издржава дајући приватне часове клавира и компонујући дела по наруџбини. Порочан живот и болест која је убрзо уследила, финансијски проблеми довели су до тога да Моцарт има кратак животни век, живео је свега 36 година. </a:t>
            </a:r>
            <a:endParaRPr lang="sr-Cyrl-R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0074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Центар његовог стварања била је опера, компоновао је бројна дела инструменталне и вокално инструменталне музике. Сахрањен у заједничкој гробници ни дан данас се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 зна где му је гроб. Послушати примере 122 страна цд3 / 23, цд2/7, цд3/24 </a:t>
            </a:r>
          </a:p>
          <a:p>
            <a:pPr algn="l"/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Јозеф Хајдн најстарији представник класицизма у односу на Бетовена и Моцарта. 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7857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Најзначајнији период његовог стваралаштва био је на двору мађарског грофа Естерхазија. Претежно је компоновао инструменталну музику.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1600200" y="3733800"/>
            <a:ext cx="6400800" cy="1752600"/>
          </a:xfrm>
        </p:spPr>
        <p:txBody>
          <a:bodyPr>
            <a:normAutofit/>
          </a:bodyPr>
          <a:lstStyle/>
          <a:p>
            <a:r>
              <a:rPr lang="sr-Cyrl-R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Послушати звучне примере 121 страна цд3/21,22</a:t>
            </a:r>
            <a:endParaRPr lang="sr-Cyrl-RS" sz="24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70027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Послушати примере на 123 страни цд1/21, цд3/25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Презентацију </a:t>
            </a: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припремила предметни наставник </a:t>
            </a:r>
          </a:p>
          <a:p>
            <a:pPr marL="0" indent="0">
              <a:buNone/>
            </a:pPr>
            <a:r>
              <a:rPr lang="sr-Cyrl-RS" sz="2400" dirty="0" smtClean="0">
                <a:latin typeface="Times New Roman" pitchFamily="18" charset="0"/>
                <a:cs typeface="Times New Roman" pitchFamily="18" charset="0"/>
              </a:rPr>
              <a:t>Ивона Даниловић 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3105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566</TotalTime>
  <Words>426</Words>
  <Application>Microsoft Office PowerPoint</Application>
  <PresentationFormat>On-screen Show (4:3)</PresentationFormat>
  <Paragraphs>22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VII разред прзентација за музичку културу </vt:lpstr>
      <vt:lpstr>Класицизам обухвата другу половину 18.века. </vt:lpstr>
      <vt:lpstr>Музички облици класицизма су: симфонија, гудачки квартет, солистички концерт, соната ( сонатни облик), опера.</vt:lpstr>
      <vt:lpstr>Бетовен је имао тешко детињство, али то није утицало на то да музика постане његова животна професија. </vt:lpstr>
      <vt:lpstr>Волфганг Амадеус Моцарт је прве кораке у музици направио уз свог оца Леополда професора виолине. Звали су га чудо од детета.</vt:lpstr>
      <vt:lpstr>Центар његовог стварања била је опера, компоновао је бројна дела инструменталне и вокално инструменталне музике. Сахрањен у заједничкој гробници ни дан данас се </vt:lpstr>
      <vt:lpstr>Најзначајнији период његовог стваралаштва био је на двору мађарског грофа Естерхазија. Претежно је компоновао инструменталну музику. </vt:lpstr>
      <vt:lpstr>Послушати примере на 123 страни цд1/21, цд3/25 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VII разред презентација за музичку културу </dc:title>
  <dc:creator>KORISNIK</dc:creator>
  <cp:lastModifiedBy>KORISNIK</cp:lastModifiedBy>
  <cp:revision>59</cp:revision>
  <dcterms:created xsi:type="dcterms:W3CDTF">2006-08-16T00:00:00Z</dcterms:created>
  <dcterms:modified xsi:type="dcterms:W3CDTF">2020-04-13T15:57:25Z</dcterms:modified>
</cp:coreProperties>
</file>