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60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61811-0A7B-46C4-AC15-1719FBD3C45E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3815E2-CA8F-4458-9178-B71FCA88C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116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815E2-CA8F-4458-9178-B71FCA88CD8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462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sr-Latn-RS" sz="4000" dirty="0" smtClean="0"/>
              <a:t>VII </a:t>
            </a:r>
            <a:r>
              <a:rPr lang="sr-Cyrl-RS" sz="4000" dirty="0" smtClean="0"/>
              <a:t>разред </a:t>
            </a: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прзентација за музичку културу 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rgbClr val="FFFF00"/>
          </a:solidFill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algn="l"/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Назив наставне јединице за </a:t>
            </a: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.2020. </a:t>
            </a:r>
            <a:endParaRPr lang="sr-Cyrl-R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Лудвиг ван Бетовен Ода радости девета симфонија четврти став фрагмент</a:t>
            </a:r>
            <a:endParaRPr lang="sr-Latn-R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71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057400"/>
            <a:ext cx="7772400" cy="1470025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На данашњем часу обрађујемо Оду радости фрагмент из Бетовенове девете симфоније.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pPr algn="l"/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своје обичне свеске напишите наслов, а испод композитор: Лудвиг ван Бетовен – бечки класичар живео и стварао у другој половини 18.века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39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Композиција: девета симфонија четврти став фрагмент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algn="l"/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Лудвиг ван Бетовен један је од тројице бечких класичара чије стваралаштво прелази и у прве године 19.века. У његовим делима осим класицизма могу се препознати и елементи романтизма период који је уследио после класицизма. 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81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Бетовен је имао тешко детињство, али то није утицало на то да музика постане његова животна професија.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Компоновао је пре свега инструменталну музику, центар његовог стваралаштва је симфонија. Компоновао је укупно девет симфонија. Ода је реч грчког порекла и значи врста свечане песме. </a:t>
            </a:r>
          </a:p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У раној младости добио је највећи хендикеп за музичара, а то је губитак слуха. Имао је бројне психичке кризе, повлачио се у себе, одлазио у природу где је стабла највише ценио, јер су га људи разочарали. Са околином се споразумевао путем свеске у коју је записивао своје мисли. Та свеска је преведена на велики број страних језика и постала је значајно уметничко дело. </a:t>
            </a:r>
          </a:p>
          <a:p>
            <a:pPr marL="0" indent="0">
              <a:buNone/>
            </a:pPr>
            <a:endParaRPr lang="sr-Cyrl-R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75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20701757">
            <a:off x="904626" y="2228993"/>
            <a:ext cx="7601888" cy="387292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Cyrl-R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Био је изузетно прецизан у свом раду. Бројне анегдоте су везане за овог композитора. Када је дириговао својом композицијом на позорници су музичари морали да га окрену према публици како би видео аплауз и одушевњење, овације публике. То му је био велики подстерк да настави са компоновањем. Често су преписивачи грешили у нотном тексту приликом преписивања, он је цепао тај папир, јер није подносио грешке. </a:t>
            </a:r>
          </a:p>
        </p:txBody>
      </p:sp>
    </p:spTree>
    <p:extLst>
      <p:ext uri="{BB962C8B-B14F-4D97-AF65-F5344CB8AC3E}">
        <p14:creationId xmlns:p14="http://schemas.microsoft.com/office/powerpoint/2010/main" val="299007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Анализа нотног текста 40 страна: алегро ознака за брз и весео темпо, у предзнаку се налазе две повисилице фис и цис што значи да су повишене  ноте фа и до. Такт је четири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етвртине – сложен такт који настаје спајањем два проста такта. Нотне вредности су: четвртина, половина, четвртина са тачком, осмина ви пишите нотама у обичним свескама. 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785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Текст химне је написао немачки песник Фридрих Шилер. </a:t>
            </a:r>
            <a:br>
              <a:rPr lang="sr-Cyrl-R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Ода радости је и химна Европске Уније.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600200" y="3733800"/>
            <a:ext cx="6400800" cy="1752600"/>
          </a:xfrm>
        </p:spPr>
        <p:txBody>
          <a:bodyPr>
            <a:normAutofit/>
          </a:bodyPr>
          <a:lstStyle/>
          <a:p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Преслушајте звучни пример 41 страна цд 1 / 21 </a:t>
            </a:r>
          </a:p>
          <a:p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Такође у нотама можете приметити двоглас једну ноту испод друге, што значи да су присутна два гласа истовремено. </a:t>
            </a:r>
          </a:p>
        </p:txBody>
      </p:sp>
    </p:spTree>
    <p:extLst>
      <p:ext uri="{BB962C8B-B14F-4D97-AF65-F5344CB8AC3E}">
        <p14:creationId xmlns:p14="http://schemas.microsoft.com/office/powerpoint/2010/main" val="2807002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Три тачно урађена одговора добар 3</a:t>
            </a:r>
            <a:br>
              <a:rPr lang="sr-Cyrl-R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три и по тачна урађена одговора  врло добар 4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Лекција 40 страна, звучни пример 41 страна</a:t>
            </a:r>
          </a:p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У празне квадрате упишите мало а и б, јер је у питању двогласна песма по облику. Након преслушаног примера покушајте да отпевате пример по слуху. </a:t>
            </a:r>
            <a:endParaRPr lang="sr-Cyrl-R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Презентацију припремила предметни наставник </a:t>
            </a:r>
          </a:p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Ивона Даниловић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10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530</TotalTime>
  <Words>450</Words>
  <Application>Microsoft Office PowerPoint</Application>
  <PresentationFormat>On-screen Show (4:3)</PresentationFormat>
  <Paragraphs>24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VII разред прзентација за музичку културу </vt:lpstr>
      <vt:lpstr>На данашњем часу обрађујемо Оду радости фрагмент из Бетовенове девете симфоније. </vt:lpstr>
      <vt:lpstr>Композиција: девета симфонија четврти став фрагмент</vt:lpstr>
      <vt:lpstr>Бетовен је имао тешко детињство, али то није утицало на то да музика постане његова животна професија. </vt:lpstr>
      <vt:lpstr>PowerPoint Presentation</vt:lpstr>
      <vt:lpstr>Анализа нотног текста 40 страна: алегро ознака за брз и весео темпо, у предзнаку се налазе две повисилице фис и цис што значи да су повишене  ноте фа и до. Такт је четири </vt:lpstr>
      <vt:lpstr>Текст химне је написао немачки песник Фридрих Шилер.  Ода радости је и химна Европске Уније. </vt:lpstr>
      <vt:lpstr>Три тачно урађена одговора добар 3 три и по тачна урађена одговора  врло добар 4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VII разред презентација за музичку културу </dc:title>
  <dc:creator>KORISNIK</dc:creator>
  <cp:lastModifiedBy>KORISNIK</cp:lastModifiedBy>
  <cp:revision>55</cp:revision>
  <dcterms:created xsi:type="dcterms:W3CDTF">2006-08-16T00:00:00Z</dcterms:created>
  <dcterms:modified xsi:type="dcterms:W3CDTF">2020-04-06T18:17:17Z</dcterms:modified>
</cp:coreProperties>
</file>