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metadata/thumbnail" Target="docProps/thumbnail0.jpeg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353" r:id="rId3"/>
    <p:sldId id="453" r:id="rId4"/>
    <p:sldId id="441" r:id="rId5"/>
    <p:sldId id="405" r:id="rId6"/>
    <p:sldId id="501" r:id="rId7"/>
    <p:sldId id="502" r:id="rId8"/>
    <p:sldId id="503" r:id="rId9"/>
    <p:sldId id="480" r:id="rId10"/>
    <p:sldId id="483" r:id="rId11"/>
    <p:sldId id="500" r:id="rId12"/>
    <p:sldId id="492" r:id="rId13"/>
    <p:sldId id="474" r:id="rId14"/>
    <p:sldId id="475" r:id="rId15"/>
    <p:sldId id="464" r:id="rId16"/>
    <p:sldId id="458" r:id="rId17"/>
    <p:sldId id="49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1C5C"/>
    <a:srgbClr val="000066"/>
    <a:srgbClr val="376092"/>
    <a:srgbClr val="EBEBEB"/>
    <a:srgbClr val="7F7F7F"/>
    <a:srgbClr val="825809"/>
    <a:srgbClr val="FFFFFF"/>
    <a:srgbClr val="4D822A"/>
    <a:srgbClr val="ABB1B0"/>
    <a:srgbClr val="ACA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horzBarState="maximized">
    <p:restoredLeft sz="14690" autoAdjust="0"/>
    <p:restoredTop sz="71808" autoAdjust="0"/>
  </p:normalViewPr>
  <p:slideViewPr>
    <p:cSldViewPr snapToGrid="0">
      <p:cViewPr>
        <p:scale>
          <a:sx n="70" d="100"/>
          <a:sy n="70" d="100"/>
        </p:scale>
        <p:origin x="-5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latin typeface="Arial" pitchFamily="34" charset="0"/>
                <a:cs typeface="Arial" pitchFamily="34" charset="0"/>
              </a:rPr>
              <a:t>© Duarte Design, Inc. 2009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00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0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…global causes.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2AB05E-043F-5946-8746-4DA3BD3CAA89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/>
              <a:t>11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Any writer or designer</a:t>
            </a:r>
            <a:r>
              <a:rPr lang="en-US" baseline="0" smtClean="0"/>
              <a:t> will tell you that 90% of the creative process…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…is destructive.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Sometimes moving images can inspire in a way</a:t>
            </a:r>
            <a:r>
              <a:rPr lang="en-US" baseline="0" smtClean="0"/>
              <a:t> that static slides cannot.  A slow moving animation creates a sense of nostalgia.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second rule</a:t>
            </a:r>
            <a:r>
              <a:rPr lang="en-US" baseline="0" smtClean="0"/>
              <a:t> is: Spread ideas and move people.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your</a:t>
            </a:r>
            <a:r>
              <a:rPr lang="en-US" baseline="0" smtClean="0"/>
              <a:t> presentation will not only hold their attention,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To view this presentation, first, turn up your volume and second,</a:t>
            </a:r>
            <a:r>
              <a:rPr lang="en-US" baseline="0" smtClean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To view this presentation, first, turn up your volume and second,</a:t>
            </a:r>
            <a:r>
              <a:rPr lang="en-US" baseline="0" smtClean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Along the way we’ve discovered…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Along the way we’ve discovered…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Along the way we’ve discovered…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Along the way we’ve discovered…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Breaking your dependence</a:t>
            </a:r>
            <a:r>
              <a:rPr lang="en-US" baseline="0" smtClean="0"/>
              <a:t> on your slides can do a world of good for your relationship with your audience.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Thinking</a:t>
            </a:r>
            <a:r>
              <a:rPr lang="en-US" baseline="0" smtClean="0"/>
              <a:t> of your slides as digital scenery,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zzmuzika.blogspot.com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3.png"/><Relationship Id="rId5" Type="http://schemas.openxmlformats.org/officeDocument/2006/relationships/hyperlink" Target="http://www.duarte.com/?utm_source=FiveRulesPPT&amp;utm_medium=Microsoft+PowerPoint&amp;utm_campaign=FiveRules" TargetMode="Externa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9" Type="http://schemas.openxmlformats.org/officeDocument/2006/relationships/image" Target="../media/image72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50" Type="http://schemas.openxmlformats.org/officeDocument/2006/relationships/image" Target="../media/image83.png"/><Relationship Id="rId55" Type="http://schemas.openxmlformats.org/officeDocument/2006/relationships/image" Target="../media/image8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41" Type="http://schemas.openxmlformats.org/officeDocument/2006/relationships/image" Target="../media/image74.png"/><Relationship Id="rId5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3" Type="http://schemas.openxmlformats.org/officeDocument/2006/relationships/image" Target="../media/image86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52" Type="http://schemas.openxmlformats.org/officeDocument/2006/relationships/image" Target="../media/image85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56" Type="http://schemas.openxmlformats.org/officeDocument/2006/relationships/image" Target="../media/image89.png"/><Relationship Id="rId8" Type="http://schemas.openxmlformats.org/officeDocument/2006/relationships/image" Target="../media/image41.png"/><Relationship Id="rId51" Type="http://schemas.openxmlformats.org/officeDocument/2006/relationships/image" Target="../media/image84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6.png"/><Relationship Id="rId3" Type="http://schemas.microsoft.com/office/2007/relationships/media" Target="../media/media6.wma"/><Relationship Id="rId7" Type="http://schemas.openxmlformats.org/officeDocument/2006/relationships/image" Target="../media/image91.jpeg"/><Relationship Id="rId12" Type="http://schemas.openxmlformats.org/officeDocument/2006/relationships/image" Target="../media/image29.png"/><Relationship Id="rId17" Type="http://schemas.openxmlformats.org/officeDocument/2006/relationships/image" Target="../media/image100.jpeg"/><Relationship Id="rId2" Type="http://schemas.openxmlformats.org/officeDocument/2006/relationships/audio" Target="../media/media5.wma"/><Relationship Id="rId16" Type="http://schemas.openxmlformats.org/officeDocument/2006/relationships/image" Target="../media/image99.jpeg"/><Relationship Id="rId1" Type="http://schemas.microsoft.com/office/2007/relationships/media" Target="../media/media5.wma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95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8.jpeg"/><Relationship Id="rId10" Type="http://schemas.openxmlformats.org/officeDocument/2006/relationships/image" Target="../media/image94.jpeg"/><Relationship Id="rId4" Type="http://schemas.openxmlformats.org/officeDocument/2006/relationships/audio" Target="../media/media6.wma"/><Relationship Id="rId9" Type="http://schemas.openxmlformats.org/officeDocument/2006/relationships/image" Target="../media/image93.jpeg"/><Relationship Id="rId1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microsoft.com/office/2007/relationships/hdphoto" Target="../media/hdphoto1.wdp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55414">
            <a:off x="786444" y="1491630"/>
            <a:ext cx="781378" cy="74339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80816"/>
            <a:ext cx="1066800" cy="10149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351" y="1243284"/>
            <a:ext cx="438150" cy="7905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692" y="1638571"/>
            <a:ext cx="923925" cy="7143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22" name="Freeform 21"/>
          <p:cNvSpPr/>
          <p:nvPr/>
        </p:nvSpPr>
        <p:spPr bwMode="auto">
          <a:xfrm>
            <a:off x="1297577" y="4859382"/>
            <a:ext cx="635726" cy="322217"/>
          </a:xfrm>
          <a:custGeom>
            <a:avLst/>
            <a:gdLst>
              <a:gd name="connsiteX0" fmla="*/ 513806 w 513806"/>
              <a:gd name="connsiteY0" fmla="*/ 243840 h 243840"/>
              <a:gd name="connsiteX1" fmla="*/ 383177 w 513806"/>
              <a:gd name="connsiteY1" fmla="*/ 235131 h 243840"/>
              <a:gd name="connsiteX2" fmla="*/ 339634 w 513806"/>
              <a:gd name="connsiteY2" fmla="*/ 226423 h 243840"/>
              <a:gd name="connsiteX3" fmla="*/ 174172 w 513806"/>
              <a:gd name="connsiteY3" fmla="*/ 209006 h 243840"/>
              <a:gd name="connsiteX4" fmla="*/ 191589 w 513806"/>
              <a:gd name="connsiteY4" fmla="*/ 156754 h 243840"/>
              <a:gd name="connsiteX5" fmla="*/ 165463 w 513806"/>
              <a:gd name="connsiteY5" fmla="*/ 139337 h 243840"/>
              <a:gd name="connsiteX6" fmla="*/ 0 w 513806"/>
              <a:gd name="connsiteY6" fmla="*/ 121920 h 243840"/>
              <a:gd name="connsiteX7" fmla="*/ 26126 w 513806"/>
              <a:gd name="connsiteY7" fmla="*/ 43543 h 243840"/>
              <a:gd name="connsiteX8" fmla="*/ 78377 w 513806"/>
              <a:gd name="connsiteY8" fmla="*/ 26126 h 243840"/>
              <a:gd name="connsiteX9" fmla="*/ 130629 w 513806"/>
              <a:gd name="connsiteY9" fmla="*/ 8708 h 243840"/>
              <a:gd name="connsiteX10" fmla="*/ 156754 w 513806"/>
              <a:gd name="connsiteY10" fmla="*/ 0 h 243840"/>
              <a:gd name="connsiteX11" fmla="*/ 130629 w 513806"/>
              <a:gd name="connsiteY11" fmla="*/ 17417 h 243840"/>
              <a:gd name="connsiteX12" fmla="*/ 113212 w 513806"/>
              <a:gd name="connsiteY12" fmla="*/ 26126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3806" h="243840">
                <a:moveTo>
                  <a:pt x="513806" y="243840"/>
                </a:moveTo>
                <a:cubicBezTo>
                  <a:pt x="470263" y="240937"/>
                  <a:pt x="426600" y="239473"/>
                  <a:pt x="383177" y="235131"/>
                </a:cubicBezTo>
                <a:cubicBezTo>
                  <a:pt x="368449" y="233658"/>
                  <a:pt x="354264" y="228674"/>
                  <a:pt x="339634" y="226423"/>
                </a:cubicBezTo>
                <a:cubicBezTo>
                  <a:pt x="284647" y="217964"/>
                  <a:pt x="229572" y="214042"/>
                  <a:pt x="174172" y="209006"/>
                </a:cubicBezTo>
                <a:cubicBezTo>
                  <a:pt x="179978" y="191589"/>
                  <a:pt x="206865" y="166938"/>
                  <a:pt x="191589" y="156754"/>
                </a:cubicBezTo>
                <a:cubicBezTo>
                  <a:pt x="182880" y="150948"/>
                  <a:pt x="175083" y="143460"/>
                  <a:pt x="165463" y="139337"/>
                </a:cubicBezTo>
                <a:cubicBezTo>
                  <a:pt x="126367" y="122581"/>
                  <a:pt x="3746" y="122170"/>
                  <a:pt x="0" y="121920"/>
                </a:cubicBezTo>
                <a:cubicBezTo>
                  <a:pt x="2956" y="104185"/>
                  <a:pt x="3344" y="57782"/>
                  <a:pt x="26126" y="43543"/>
                </a:cubicBezTo>
                <a:cubicBezTo>
                  <a:pt x="41695" y="33813"/>
                  <a:pt x="60960" y="31932"/>
                  <a:pt x="78377" y="26126"/>
                </a:cubicBezTo>
                <a:lnTo>
                  <a:pt x="130629" y="8708"/>
                </a:lnTo>
                <a:lnTo>
                  <a:pt x="156754" y="0"/>
                </a:lnTo>
                <a:cubicBezTo>
                  <a:pt x="156754" y="0"/>
                  <a:pt x="139604" y="12032"/>
                  <a:pt x="130629" y="17417"/>
                </a:cubicBezTo>
                <a:cubicBezTo>
                  <a:pt x="125063" y="20757"/>
                  <a:pt x="119018" y="23223"/>
                  <a:pt x="113212" y="26126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 bwMode="auto">
          <a:xfrm rot="467444">
            <a:off x="5382808" y="4493623"/>
            <a:ext cx="199391" cy="200297"/>
          </a:xfrm>
          <a:custGeom>
            <a:avLst/>
            <a:gdLst>
              <a:gd name="connsiteX0" fmla="*/ 78487 w 261367"/>
              <a:gd name="connsiteY0" fmla="*/ 243888 h 243888"/>
              <a:gd name="connsiteX1" fmla="*/ 34944 w 261367"/>
              <a:gd name="connsiteY1" fmla="*/ 235180 h 243888"/>
              <a:gd name="connsiteX2" fmla="*/ 109 w 261367"/>
              <a:gd name="connsiteY2" fmla="*/ 226471 h 243888"/>
              <a:gd name="connsiteX3" fmla="*/ 69778 w 261367"/>
              <a:gd name="connsiteY3" fmla="*/ 174220 h 243888"/>
              <a:gd name="connsiteX4" fmla="*/ 174281 w 261367"/>
              <a:gd name="connsiteY4" fmla="*/ 156803 h 243888"/>
              <a:gd name="connsiteX5" fmla="*/ 191698 w 261367"/>
              <a:gd name="connsiteY5" fmla="*/ 139385 h 243888"/>
              <a:gd name="connsiteX6" fmla="*/ 217824 w 261367"/>
              <a:gd name="connsiteY6" fmla="*/ 121968 h 243888"/>
              <a:gd name="connsiteX7" fmla="*/ 182989 w 261367"/>
              <a:gd name="connsiteY7" fmla="*/ 104551 h 243888"/>
              <a:gd name="connsiteX8" fmla="*/ 148155 w 261367"/>
              <a:gd name="connsiteY8" fmla="*/ 95843 h 243888"/>
              <a:gd name="connsiteX9" fmla="*/ 122029 w 261367"/>
              <a:gd name="connsiteY9" fmla="*/ 87134 h 243888"/>
              <a:gd name="connsiteX10" fmla="*/ 130738 w 261367"/>
              <a:gd name="connsiteY10" fmla="*/ 43591 h 243888"/>
              <a:gd name="connsiteX11" fmla="*/ 174281 w 261367"/>
              <a:gd name="connsiteY11" fmla="*/ 8757 h 243888"/>
              <a:gd name="connsiteX12" fmla="*/ 261367 w 261367"/>
              <a:gd name="connsiteY12" fmla="*/ 48 h 24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367" h="243888">
                <a:moveTo>
                  <a:pt x="78487" y="243888"/>
                </a:moveTo>
                <a:cubicBezTo>
                  <a:pt x="63973" y="240985"/>
                  <a:pt x="49393" y="238391"/>
                  <a:pt x="34944" y="235180"/>
                </a:cubicBezTo>
                <a:cubicBezTo>
                  <a:pt x="23260" y="232584"/>
                  <a:pt x="-1859" y="238277"/>
                  <a:pt x="109" y="226471"/>
                </a:cubicBezTo>
                <a:cubicBezTo>
                  <a:pt x="4666" y="199125"/>
                  <a:pt x="44517" y="179272"/>
                  <a:pt x="69778" y="174220"/>
                </a:cubicBezTo>
                <a:cubicBezTo>
                  <a:pt x="104407" y="167294"/>
                  <a:pt x="174281" y="156803"/>
                  <a:pt x="174281" y="156803"/>
                </a:cubicBezTo>
                <a:cubicBezTo>
                  <a:pt x="180087" y="150997"/>
                  <a:pt x="185287" y="144514"/>
                  <a:pt x="191698" y="139385"/>
                </a:cubicBezTo>
                <a:cubicBezTo>
                  <a:pt x="199871" y="132847"/>
                  <a:pt x="220363" y="132122"/>
                  <a:pt x="217824" y="121968"/>
                </a:cubicBezTo>
                <a:cubicBezTo>
                  <a:pt x="214675" y="109373"/>
                  <a:pt x="195145" y="109109"/>
                  <a:pt x="182989" y="104551"/>
                </a:cubicBezTo>
                <a:cubicBezTo>
                  <a:pt x="171782" y="100349"/>
                  <a:pt x="159663" y="99131"/>
                  <a:pt x="148155" y="95843"/>
                </a:cubicBezTo>
                <a:cubicBezTo>
                  <a:pt x="139328" y="93321"/>
                  <a:pt x="130738" y="90037"/>
                  <a:pt x="122029" y="87134"/>
                </a:cubicBezTo>
                <a:cubicBezTo>
                  <a:pt x="124932" y="72620"/>
                  <a:pt x="125541" y="57450"/>
                  <a:pt x="130738" y="43591"/>
                </a:cubicBezTo>
                <a:cubicBezTo>
                  <a:pt x="140379" y="17881"/>
                  <a:pt x="149511" y="13711"/>
                  <a:pt x="174281" y="8757"/>
                </a:cubicBezTo>
                <a:cubicBezTo>
                  <a:pt x="223985" y="-1184"/>
                  <a:pt x="223148" y="48"/>
                  <a:pt x="261367" y="48"/>
                </a:cubicBezTo>
              </a:path>
            </a:pathLst>
          </a:custGeom>
          <a:noFill/>
          <a:ln w="1905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 bwMode="auto">
          <a:xfrm>
            <a:off x="858554" y="4598123"/>
            <a:ext cx="4950063" cy="853327"/>
          </a:xfrm>
          <a:custGeom>
            <a:avLst/>
            <a:gdLst>
              <a:gd name="connsiteX0" fmla="*/ 914400 w 5172891"/>
              <a:gd name="connsiteY0" fmla="*/ 844732 h 844732"/>
              <a:gd name="connsiteX1" fmla="*/ 853440 w 5172891"/>
              <a:gd name="connsiteY1" fmla="*/ 836023 h 844732"/>
              <a:gd name="connsiteX2" fmla="*/ 809897 w 5172891"/>
              <a:gd name="connsiteY2" fmla="*/ 827314 h 844732"/>
              <a:gd name="connsiteX3" fmla="*/ 383177 w 5172891"/>
              <a:gd name="connsiteY3" fmla="*/ 809897 h 844732"/>
              <a:gd name="connsiteX4" fmla="*/ 130628 w 5172891"/>
              <a:gd name="connsiteY4" fmla="*/ 801189 h 844732"/>
              <a:gd name="connsiteX5" fmla="*/ 69668 w 5172891"/>
              <a:gd name="connsiteY5" fmla="*/ 783772 h 844732"/>
              <a:gd name="connsiteX6" fmla="*/ 52251 w 5172891"/>
              <a:gd name="connsiteY6" fmla="*/ 766354 h 844732"/>
              <a:gd name="connsiteX7" fmla="*/ 0 w 5172891"/>
              <a:gd name="connsiteY7" fmla="*/ 740229 h 844732"/>
              <a:gd name="connsiteX8" fmla="*/ 26125 w 5172891"/>
              <a:gd name="connsiteY8" fmla="*/ 722812 h 844732"/>
              <a:gd name="connsiteX9" fmla="*/ 60960 w 5172891"/>
              <a:gd name="connsiteY9" fmla="*/ 714103 h 844732"/>
              <a:gd name="connsiteX10" fmla="*/ 209005 w 5172891"/>
              <a:gd name="connsiteY10" fmla="*/ 696686 h 844732"/>
              <a:gd name="connsiteX11" fmla="*/ 269965 w 5172891"/>
              <a:gd name="connsiteY11" fmla="*/ 670560 h 844732"/>
              <a:gd name="connsiteX12" fmla="*/ 330925 w 5172891"/>
              <a:gd name="connsiteY12" fmla="*/ 644434 h 844732"/>
              <a:gd name="connsiteX13" fmla="*/ 418011 w 5172891"/>
              <a:gd name="connsiteY13" fmla="*/ 635726 h 844732"/>
              <a:gd name="connsiteX14" fmla="*/ 705394 w 5172891"/>
              <a:gd name="connsiteY14" fmla="*/ 618309 h 844732"/>
              <a:gd name="connsiteX15" fmla="*/ 731520 w 5172891"/>
              <a:gd name="connsiteY15" fmla="*/ 600892 h 844732"/>
              <a:gd name="connsiteX16" fmla="*/ 783771 w 5172891"/>
              <a:gd name="connsiteY16" fmla="*/ 583474 h 844732"/>
              <a:gd name="connsiteX17" fmla="*/ 1088571 w 5172891"/>
              <a:gd name="connsiteY17" fmla="*/ 574766 h 844732"/>
              <a:gd name="connsiteX18" fmla="*/ 1114697 w 5172891"/>
              <a:gd name="connsiteY18" fmla="*/ 566057 h 844732"/>
              <a:gd name="connsiteX19" fmla="*/ 1158240 w 5172891"/>
              <a:gd name="connsiteY19" fmla="*/ 531223 h 844732"/>
              <a:gd name="connsiteX20" fmla="*/ 1175657 w 5172891"/>
              <a:gd name="connsiteY20" fmla="*/ 496389 h 844732"/>
              <a:gd name="connsiteX21" fmla="*/ 1201782 w 5172891"/>
              <a:gd name="connsiteY21" fmla="*/ 487680 h 844732"/>
              <a:gd name="connsiteX22" fmla="*/ 1254034 w 5172891"/>
              <a:gd name="connsiteY22" fmla="*/ 452846 h 844732"/>
              <a:gd name="connsiteX23" fmla="*/ 1280160 w 5172891"/>
              <a:gd name="connsiteY23" fmla="*/ 444137 h 844732"/>
              <a:gd name="connsiteX24" fmla="*/ 1314994 w 5172891"/>
              <a:gd name="connsiteY24" fmla="*/ 426720 h 844732"/>
              <a:gd name="connsiteX25" fmla="*/ 1358537 w 5172891"/>
              <a:gd name="connsiteY25" fmla="*/ 418012 h 844732"/>
              <a:gd name="connsiteX26" fmla="*/ 1410788 w 5172891"/>
              <a:gd name="connsiteY26" fmla="*/ 409303 h 844732"/>
              <a:gd name="connsiteX27" fmla="*/ 1436914 w 5172891"/>
              <a:gd name="connsiteY27" fmla="*/ 400594 h 844732"/>
              <a:gd name="connsiteX28" fmla="*/ 1985554 w 5172891"/>
              <a:gd name="connsiteY28" fmla="*/ 391886 h 844732"/>
              <a:gd name="connsiteX29" fmla="*/ 2429691 w 5172891"/>
              <a:gd name="connsiteY29" fmla="*/ 383177 h 844732"/>
              <a:gd name="connsiteX30" fmla="*/ 2481942 w 5172891"/>
              <a:gd name="connsiteY30" fmla="*/ 374469 h 844732"/>
              <a:gd name="connsiteX31" fmla="*/ 2508068 w 5172891"/>
              <a:gd name="connsiteY31" fmla="*/ 365760 h 844732"/>
              <a:gd name="connsiteX32" fmla="*/ 2542902 w 5172891"/>
              <a:gd name="connsiteY32" fmla="*/ 357052 h 844732"/>
              <a:gd name="connsiteX33" fmla="*/ 2595154 w 5172891"/>
              <a:gd name="connsiteY33" fmla="*/ 339634 h 844732"/>
              <a:gd name="connsiteX34" fmla="*/ 2769325 w 5172891"/>
              <a:gd name="connsiteY34" fmla="*/ 322217 h 844732"/>
              <a:gd name="connsiteX35" fmla="*/ 2865120 w 5172891"/>
              <a:gd name="connsiteY35" fmla="*/ 304800 h 844732"/>
              <a:gd name="connsiteX36" fmla="*/ 2899954 w 5172891"/>
              <a:gd name="connsiteY36" fmla="*/ 296092 h 844732"/>
              <a:gd name="connsiteX37" fmla="*/ 3143794 w 5172891"/>
              <a:gd name="connsiteY37" fmla="*/ 287383 h 844732"/>
              <a:gd name="connsiteX38" fmla="*/ 3300548 w 5172891"/>
              <a:gd name="connsiteY38" fmla="*/ 252549 h 844732"/>
              <a:gd name="connsiteX39" fmla="*/ 3413760 w 5172891"/>
              <a:gd name="connsiteY39" fmla="*/ 235132 h 844732"/>
              <a:gd name="connsiteX40" fmla="*/ 3500845 w 5172891"/>
              <a:gd name="connsiteY40" fmla="*/ 209006 h 844732"/>
              <a:gd name="connsiteX41" fmla="*/ 3596640 w 5172891"/>
              <a:gd name="connsiteY41" fmla="*/ 174172 h 844732"/>
              <a:gd name="connsiteX42" fmla="*/ 3631474 w 5172891"/>
              <a:gd name="connsiteY42" fmla="*/ 165463 h 844732"/>
              <a:gd name="connsiteX43" fmla="*/ 3779520 w 5172891"/>
              <a:gd name="connsiteY43" fmla="*/ 148046 h 844732"/>
              <a:gd name="connsiteX44" fmla="*/ 4032068 w 5172891"/>
              <a:gd name="connsiteY44" fmla="*/ 139337 h 844732"/>
              <a:gd name="connsiteX45" fmla="*/ 4084320 w 5172891"/>
              <a:gd name="connsiteY45" fmla="*/ 113212 h 844732"/>
              <a:gd name="connsiteX46" fmla="*/ 4093028 w 5172891"/>
              <a:gd name="connsiteY46" fmla="*/ 87086 h 844732"/>
              <a:gd name="connsiteX47" fmla="*/ 4119154 w 5172891"/>
              <a:gd name="connsiteY47" fmla="*/ 69669 h 844732"/>
              <a:gd name="connsiteX48" fmla="*/ 4145280 w 5172891"/>
              <a:gd name="connsiteY48" fmla="*/ 43543 h 844732"/>
              <a:gd name="connsiteX49" fmla="*/ 4188822 w 5172891"/>
              <a:gd name="connsiteY49" fmla="*/ 34834 h 844732"/>
              <a:gd name="connsiteX50" fmla="*/ 4249782 w 5172891"/>
              <a:gd name="connsiteY50" fmla="*/ 8709 h 844732"/>
              <a:gd name="connsiteX51" fmla="*/ 4275908 w 5172891"/>
              <a:gd name="connsiteY51" fmla="*/ 0 h 844732"/>
              <a:gd name="connsiteX52" fmla="*/ 4537165 w 5172891"/>
              <a:gd name="connsiteY52" fmla="*/ 8709 h 844732"/>
              <a:gd name="connsiteX53" fmla="*/ 4720045 w 5172891"/>
              <a:gd name="connsiteY53" fmla="*/ 26126 h 844732"/>
              <a:gd name="connsiteX54" fmla="*/ 5111931 w 5172891"/>
              <a:gd name="connsiteY54" fmla="*/ 34834 h 844732"/>
              <a:gd name="connsiteX55" fmla="*/ 5129348 w 5172891"/>
              <a:gd name="connsiteY55" fmla="*/ 52252 h 844732"/>
              <a:gd name="connsiteX56" fmla="*/ 5146765 w 5172891"/>
              <a:gd name="connsiteY56" fmla="*/ 87086 h 844732"/>
              <a:gd name="connsiteX57" fmla="*/ 5172891 w 5172891"/>
              <a:gd name="connsiteY57" fmla="*/ 104503 h 844732"/>
              <a:gd name="connsiteX58" fmla="*/ 5111931 w 5172891"/>
              <a:gd name="connsiteY58" fmla="*/ 139337 h 844732"/>
              <a:gd name="connsiteX59" fmla="*/ 5059680 w 5172891"/>
              <a:gd name="connsiteY59" fmla="*/ 156754 h 844732"/>
              <a:gd name="connsiteX60" fmla="*/ 4894217 w 5172891"/>
              <a:gd name="connsiteY60" fmla="*/ 174172 h 844732"/>
              <a:gd name="connsiteX61" fmla="*/ 4728754 w 5172891"/>
              <a:gd name="connsiteY61" fmla="*/ 191589 h 844732"/>
              <a:gd name="connsiteX62" fmla="*/ 4319451 w 5172891"/>
              <a:gd name="connsiteY62" fmla="*/ 200297 h 844732"/>
              <a:gd name="connsiteX63" fmla="*/ 4136571 w 5172891"/>
              <a:gd name="connsiteY63" fmla="*/ 209006 h 844732"/>
              <a:gd name="connsiteX64" fmla="*/ 4075611 w 5172891"/>
              <a:gd name="connsiteY64" fmla="*/ 226423 h 844732"/>
              <a:gd name="connsiteX65" fmla="*/ 3988525 w 5172891"/>
              <a:gd name="connsiteY65" fmla="*/ 269966 h 844732"/>
              <a:gd name="connsiteX66" fmla="*/ 3918857 w 5172891"/>
              <a:gd name="connsiteY66" fmla="*/ 287383 h 844732"/>
              <a:gd name="connsiteX67" fmla="*/ 3831771 w 5172891"/>
              <a:gd name="connsiteY67" fmla="*/ 304800 h 844732"/>
              <a:gd name="connsiteX68" fmla="*/ 3744685 w 5172891"/>
              <a:gd name="connsiteY68" fmla="*/ 348343 h 844732"/>
              <a:gd name="connsiteX69" fmla="*/ 3709851 w 5172891"/>
              <a:gd name="connsiteY69" fmla="*/ 365760 h 844732"/>
              <a:gd name="connsiteX70" fmla="*/ 3657600 w 5172891"/>
              <a:gd name="connsiteY70" fmla="*/ 383177 h 844732"/>
              <a:gd name="connsiteX71" fmla="*/ 3553097 w 5172891"/>
              <a:gd name="connsiteY71" fmla="*/ 418012 h 844732"/>
              <a:gd name="connsiteX72" fmla="*/ 3474720 w 5172891"/>
              <a:gd name="connsiteY72" fmla="*/ 426720 h 844732"/>
              <a:gd name="connsiteX73" fmla="*/ 3108960 w 5172891"/>
              <a:gd name="connsiteY73" fmla="*/ 452846 h 844732"/>
              <a:gd name="connsiteX74" fmla="*/ 2978331 w 5172891"/>
              <a:gd name="connsiteY74" fmla="*/ 461554 h 844732"/>
              <a:gd name="connsiteX75" fmla="*/ 2847702 w 5172891"/>
              <a:gd name="connsiteY75" fmla="*/ 487680 h 844732"/>
              <a:gd name="connsiteX76" fmla="*/ 2804160 w 5172891"/>
              <a:gd name="connsiteY76" fmla="*/ 505097 h 844732"/>
              <a:gd name="connsiteX77" fmla="*/ 2673531 w 5172891"/>
              <a:gd name="connsiteY77" fmla="*/ 513806 h 844732"/>
              <a:gd name="connsiteX78" fmla="*/ 2621280 w 5172891"/>
              <a:gd name="connsiteY78" fmla="*/ 522514 h 844732"/>
              <a:gd name="connsiteX79" fmla="*/ 2473234 w 5172891"/>
              <a:gd name="connsiteY79" fmla="*/ 539932 h 844732"/>
              <a:gd name="connsiteX80" fmla="*/ 2386148 w 5172891"/>
              <a:gd name="connsiteY80" fmla="*/ 557349 h 844732"/>
              <a:gd name="connsiteX81" fmla="*/ 2333897 w 5172891"/>
              <a:gd name="connsiteY81" fmla="*/ 574766 h 844732"/>
              <a:gd name="connsiteX82" fmla="*/ 2264228 w 5172891"/>
              <a:gd name="connsiteY82" fmla="*/ 592183 h 844732"/>
              <a:gd name="connsiteX83" fmla="*/ 2211977 w 5172891"/>
              <a:gd name="connsiteY83" fmla="*/ 618309 h 844732"/>
              <a:gd name="connsiteX84" fmla="*/ 2177142 w 5172891"/>
              <a:gd name="connsiteY84" fmla="*/ 635726 h 844732"/>
              <a:gd name="connsiteX85" fmla="*/ 2116182 w 5172891"/>
              <a:gd name="connsiteY85" fmla="*/ 653143 h 844732"/>
              <a:gd name="connsiteX86" fmla="*/ 2081348 w 5172891"/>
              <a:gd name="connsiteY86" fmla="*/ 670560 h 844732"/>
              <a:gd name="connsiteX87" fmla="*/ 1933302 w 5172891"/>
              <a:gd name="connsiteY87" fmla="*/ 679269 h 844732"/>
              <a:gd name="connsiteX88" fmla="*/ 1863634 w 5172891"/>
              <a:gd name="connsiteY88" fmla="*/ 696686 h 844732"/>
              <a:gd name="connsiteX89" fmla="*/ 1828800 w 5172891"/>
              <a:gd name="connsiteY89" fmla="*/ 705394 h 844732"/>
              <a:gd name="connsiteX90" fmla="*/ 1750422 w 5172891"/>
              <a:gd name="connsiteY90" fmla="*/ 714103 h 844732"/>
              <a:gd name="connsiteX91" fmla="*/ 1689462 w 5172891"/>
              <a:gd name="connsiteY91" fmla="*/ 722812 h 844732"/>
              <a:gd name="connsiteX92" fmla="*/ 1271451 w 5172891"/>
              <a:gd name="connsiteY92" fmla="*/ 731520 h 844732"/>
              <a:gd name="connsiteX93" fmla="*/ 1166948 w 5172891"/>
              <a:gd name="connsiteY93" fmla="*/ 757646 h 844732"/>
              <a:gd name="connsiteX94" fmla="*/ 1097280 w 5172891"/>
              <a:gd name="connsiteY94" fmla="*/ 783772 h 844732"/>
              <a:gd name="connsiteX95" fmla="*/ 1071154 w 5172891"/>
              <a:gd name="connsiteY95" fmla="*/ 792480 h 844732"/>
              <a:gd name="connsiteX96" fmla="*/ 635725 w 5172891"/>
              <a:gd name="connsiteY96" fmla="*/ 801189 h 84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172891" h="844732">
                <a:moveTo>
                  <a:pt x="914400" y="844732"/>
                </a:moveTo>
                <a:cubicBezTo>
                  <a:pt x="894080" y="841829"/>
                  <a:pt x="873687" y="839398"/>
                  <a:pt x="853440" y="836023"/>
                </a:cubicBezTo>
                <a:cubicBezTo>
                  <a:pt x="838840" y="833589"/>
                  <a:pt x="824597" y="829043"/>
                  <a:pt x="809897" y="827314"/>
                </a:cubicBezTo>
                <a:cubicBezTo>
                  <a:pt x="677095" y="811690"/>
                  <a:pt x="498198" y="813382"/>
                  <a:pt x="383177" y="809897"/>
                </a:cubicBezTo>
                <a:lnTo>
                  <a:pt x="130628" y="801189"/>
                </a:lnTo>
                <a:cubicBezTo>
                  <a:pt x="124127" y="799564"/>
                  <a:pt x="78588" y="789124"/>
                  <a:pt x="69668" y="783772"/>
                </a:cubicBezTo>
                <a:cubicBezTo>
                  <a:pt x="62627" y="779548"/>
                  <a:pt x="58662" y="771483"/>
                  <a:pt x="52251" y="766354"/>
                </a:cubicBezTo>
                <a:cubicBezTo>
                  <a:pt x="28135" y="747061"/>
                  <a:pt x="27593" y="749426"/>
                  <a:pt x="0" y="740229"/>
                </a:cubicBezTo>
                <a:cubicBezTo>
                  <a:pt x="8708" y="734423"/>
                  <a:pt x="16505" y="726935"/>
                  <a:pt x="26125" y="722812"/>
                </a:cubicBezTo>
                <a:cubicBezTo>
                  <a:pt x="37126" y="718097"/>
                  <a:pt x="49223" y="716450"/>
                  <a:pt x="60960" y="714103"/>
                </a:cubicBezTo>
                <a:cubicBezTo>
                  <a:pt x="119212" y="702452"/>
                  <a:pt x="142158" y="702763"/>
                  <a:pt x="209005" y="696686"/>
                </a:cubicBezTo>
                <a:cubicBezTo>
                  <a:pt x="324541" y="638920"/>
                  <a:pt x="180267" y="709002"/>
                  <a:pt x="269965" y="670560"/>
                </a:cubicBezTo>
                <a:cubicBezTo>
                  <a:pt x="288676" y="662541"/>
                  <a:pt x="309691" y="647701"/>
                  <a:pt x="330925" y="644434"/>
                </a:cubicBezTo>
                <a:cubicBezTo>
                  <a:pt x="359759" y="639998"/>
                  <a:pt x="388982" y="638629"/>
                  <a:pt x="418011" y="635726"/>
                </a:cubicBezTo>
                <a:cubicBezTo>
                  <a:pt x="533565" y="597206"/>
                  <a:pt x="370739" y="648731"/>
                  <a:pt x="705394" y="618309"/>
                </a:cubicBezTo>
                <a:cubicBezTo>
                  <a:pt x="715817" y="617361"/>
                  <a:pt x="721956" y="605143"/>
                  <a:pt x="731520" y="600892"/>
                </a:cubicBezTo>
                <a:cubicBezTo>
                  <a:pt x="748297" y="593435"/>
                  <a:pt x="765419" y="583998"/>
                  <a:pt x="783771" y="583474"/>
                </a:cubicBezTo>
                <a:lnTo>
                  <a:pt x="1088571" y="574766"/>
                </a:lnTo>
                <a:cubicBezTo>
                  <a:pt x="1097280" y="571863"/>
                  <a:pt x="1106486" y="570162"/>
                  <a:pt x="1114697" y="566057"/>
                </a:cubicBezTo>
                <a:cubicBezTo>
                  <a:pt x="1136666" y="555072"/>
                  <a:pt x="1142041" y="547422"/>
                  <a:pt x="1158240" y="531223"/>
                </a:cubicBezTo>
                <a:cubicBezTo>
                  <a:pt x="1164046" y="519612"/>
                  <a:pt x="1166478" y="505569"/>
                  <a:pt x="1175657" y="496389"/>
                </a:cubicBezTo>
                <a:cubicBezTo>
                  <a:pt x="1182148" y="489898"/>
                  <a:pt x="1193758" y="492138"/>
                  <a:pt x="1201782" y="487680"/>
                </a:cubicBezTo>
                <a:cubicBezTo>
                  <a:pt x="1220081" y="477514"/>
                  <a:pt x="1234175" y="459466"/>
                  <a:pt x="1254034" y="452846"/>
                </a:cubicBezTo>
                <a:cubicBezTo>
                  <a:pt x="1262743" y="449943"/>
                  <a:pt x="1271722" y="447753"/>
                  <a:pt x="1280160" y="444137"/>
                </a:cubicBezTo>
                <a:cubicBezTo>
                  <a:pt x="1292092" y="439023"/>
                  <a:pt x="1302678" y="430825"/>
                  <a:pt x="1314994" y="426720"/>
                </a:cubicBezTo>
                <a:cubicBezTo>
                  <a:pt x="1329036" y="422039"/>
                  <a:pt x="1343974" y="420660"/>
                  <a:pt x="1358537" y="418012"/>
                </a:cubicBezTo>
                <a:cubicBezTo>
                  <a:pt x="1375909" y="414853"/>
                  <a:pt x="1393551" y="413134"/>
                  <a:pt x="1410788" y="409303"/>
                </a:cubicBezTo>
                <a:cubicBezTo>
                  <a:pt x="1419749" y="407312"/>
                  <a:pt x="1427738" y="400872"/>
                  <a:pt x="1436914" y="400594"/>
                </a:cubicBezTo>
                <a:cubicBezTo>
                  <a:pt x="1619733" y="395054"/>
                  <a:pt x="1802679" y="395094"/>
                  <a:pt x="1985554" y="391886"/>
                </a:cubicBezTo>
                <a:lnTo>
                  <a:pt x="2429691" y="383177"/>
                </a:lnTo>
                <a:cubicBezTo>
                  <a:pt x="2447108" y="380274"/>
                  <a:pt x="2464705" y="378299"/>
                  <a:pt x="2481942" y="374469"/>
                </a:cubicBezTo>
                <a:cubicBezTo>
                  <a:pt x="2490903" y="372478"/>
                  <a:pt x="2499241" y="368282"/>
                  <a:pt x="2508068" y="365760"/>
                </a:cubicBezTo>
                <a:cubicBezTo>
                  <a:pt x="2519576" y="362472"/>
                  <a:pt x="2531438" y="360491"/>
                  <a:pt x="2542902" y="357052"/>
                </a:cubicBezTo>
                <a:cubicBezTo>
                  <a:pt x="2560487" y="351776"/>
                  <a:pt x="2577044" y="342652"/>
                  <a:pt x="2595154" y="339634"/>
                </a:cubicBezTo>
                <a:cubicBezTo>
                  <a:pt x="2687594" y="324228"/>
                  <a:pt x="2629793" y="332184"/>
                  <a:pt x="2769325" y="322217"/>
                </a:cubicBezTo>
                <a:cubicBezTo>
                  <a:pt x="2825378" y="303534"/>
                  <a:pt x="2766648" y="321212"/>
                  <a:pt x="2865120" y="304800"/>
                </a:cubicBezTo>
                <a:cubicBezTo>
                  <a:pt x="2876926" y="302832"/>
                  <a:pt x="2888009" y="296839"/>
                  <a:pt x="2899954" y="296092"/>
                </a:cubicBezTo>
                <a:cubicBezTo>
                  <a:pt x="2981127" y="291019"/>
                  <a:pt x="3062514" y="290286"/>
                  <a:pt x="3143794" y="287383"/>
                </a:cubicBezTo>
                <a:cubicBezTo>
                  <a:pt x="3247108" y="252944"/>
                  <a:pt x="3194801" y="264298"/>
                  <a:pt x="3300548" y="252549"/>
                </a:cubicBezTo>
                <a:cubicBezTo>
                  <a:pt x="3379151" y="232897"/>
                  <a:pt x="3283366" y="255192"/>
                  <a:pt x="3413760" y="235132"/>
                </a:cubicBezTo>
                <a:cubicBezTo>
                  <a:pt x="3438198" y="231372"/>
                  <a:pt x="3480507" y="215785"/>
                  <a:pt x="3500845" y="209006"/>
                </a:cubicBezTo>
                <a:cubicBezTo>
                  <a:pt x="3555754" y="167824"/>
                  <a:pt x="3516145" y="188807"/>
                  <a:pt x="3596640" y="174172"/>
                </a:cubicBezTo>
                <a:cubicBezTo>
                  <a:pt x="3608416" y="172031"/>
                  <a:pt x="3619698" y="167604"/>
                  <a:pt x="3631474" y="165463"/>
                </a:cubicBezTo>
                <a:cubicBezTo>
                  <a:pt x="3666274" y="159135"/>
                  <a:pt x="3750236" y="149548"/>
                  <a:pt x="3779520" y="148046"/>
                </a:cubicBezTo>
                <a:cubicBezTo>
                  <a:pt x="3863642" y="143732"/>
                  <a:pt x="3947885" y="142240"/>
                  <a:pt x="4032068" y="139337"/>
                </a:cubicBezTo>
                <a:cubicBezTo>
                  <a:pt x="4049279" y="133601"/>
                  <a:pt x="4072042" y="128559"/>
                  <a:pt x="4084320" y="113212"/>
                </a:cubicBezTo>
                <a:cubicBezTo>
                  <a:pt x="4090054" y="106044"/>
                  <a:pt x="4087294" y="94254"/>
                  <a:pt x="4093028" y="87086"/>
                </a:cubicBezTo>
                <a:cubicBezTo>
                  <a:pt x="4099566" y="78913"/>
                  <a:pt x="4111113" y="76369"/>
                  <a:pt x="4119154" y="69669"/>
                </a:cubicBezTo>
                <a:cubicBezTo>
                  <a:pt x="4128615" y="61785"/>
                  <a:pt x="4134264" y="49051"/>
                  <a:pt x="4145280" y="43543"/>
                </a:cubicBezTo>
                <a:cubicBezTo>
                  <a:pt x="4158519" y="36923"/>
                  <a:pt x="4174462" y="38424"/>
                  <a:pt x="4188822" y="34834"/>
                </a:cubicBezTo>
                <a:cubicBezTo>
                  <a:pt x="4221504" y="26663"/>
                  <a:pt x="4214883" y="23666"/>
                  <a:pt x="4249782" y="8709"/>
                </a:cubicBezTo>
                <a:cubicBezTo>
                  <a:pt x="4258220" y="5093"/>
                  <a:pt x="4267199" y="2903"/>
                  <a:pt x="4275908" y="0"/>
                </a:cubicBezTo>
                <a:lnTo>
                  <a:pt x="4537165" y="8709"/>
                </a:lnTo>
                <a:cubicBezTo>
                  <a:pt x="4874439" y="26460"/>
                  <a:pt x="4211464" y="8589"/>
                  <a:pt x="4720045" y="26126"/>
                </a:cubicBezTo>
                <a:cubicBezTo>
                  <a:pt x="4850628" y="30629"/>
                  <a:pt x="4981302" y="31931"/>
                  <a:pt x="5111931" y="34834"/>
                </a:cubicBezTo>
                <a:cubicBezTo>
                  <a:pt x="5117737" y="40640"/>
                  <a:pt x="5124794" y="45420"/>
                  <a:pt x="5129348" y="52252"/>
                </a:cubicBezTo>
                <a:cubicBezTo>
                  <a:pt x="5136549" y="63054"/>
                  <a:pt x="5138454" y="77113"/>
                  <a:pt x="5146765" y="87086"/>
                </a:cubicBezTo>
                <a:cubicBezTo>
                  <a:pt x="5153466" y="95127"/>
                  <a:pt x="5164182" y="98697"/>
                  <a:pt x="5172891" y="104503"/>
                </a:cubicBezTo>
                <a:cubicBezTo>
                  <a:pt x="5149326" y="120213"/>
                  <a:pt x="5139552" y="128288"/>
                  <a:pt x="5111931" y="139337"/>
                </a:cubicBezTo>
                <a:cubicBezTo>
                  <a:pt x="5094885" y="146155"/>
                  <a:pt x="5077897" y="154477"/>
                  <a:pt x="5059680" y="156754"/>
                </a:cubicBezTo>
                <a:cubicBezTo>
                  <a:pt x="4958196" y="169440"/>
                  <a:pt x="5013319" y="163344"/>
                  <a:pt x="4894217" y="174172"/>
                </a:cubicBezTo>
                <a:cubicBezTo>
                  <a:pt x="4822199" y="188575"/>
                  <a:pt x="4833846" y="188143"/>
                  <a:pt x="4728754" y="191589"/>
                </a:cubicBezTo>
                <a:cubicBezTo>
                  <a:pt x="4592362" y="196061"/>
                  <a:pt x="4455885" y="197394"/>
                  <a:pt x="4319451" y="200297"/>
                </a:cubicBezTo>
                <a:cubicBezTo>
                  <a:pt x="4258491" y="203200"/>
                  <a:pt x="4197406" y="204139"/>
                  <a:pt x="4136571" y="209006"/>
                </a:cubicBezTo>
                <a:cubicBezTo>
                  <a:pt x="4128737" y="209633"/>
                  <a:pt x="4085552" y="221835"/>
                  <a:pt x="4075611" y="226423"/>
                </a:cubicBezTo>
                <a:cubicBezTo>
                  <a:pt x="4046143" y="240024"/>
                  <a:pt x="4020011" y="262094"/>
                  <a:pt x="3988525" y="269966"/>
                </a:cubicBezTo>
                <a:cubicBezTo>
                  <a:pt x="3965302" y="275772"/>
                  <a:pt x="3942469" y="283448"/>
                  <a:pt x="3918857" y="287383"/>
                </a:cubicBezTo>
                <a:cubicBezTo>
                  <a:pt x="3854799" y="298060"/>
                  <a:pt x="3883735" y="291810"/>
                  <a:pt x="3831771" y="304800"/>
                </a:cubicBezTo>
                <a:lnTo>
                  <a:pt x="3744685" y="348343"/>
                </a:lnTo>
                <a:cubicBezTo>
                  <a:pt x="3733074" y="354149"/>
                  <a:pt x="3722167" y="361655"/>
                  <a:pt x="3709851" y="365760"/>
                </a:cubicBezTo>
                <a:cubicBezTo>
                  <a:pt x="3692434" y="371566"/>
                  <a:pt x="3674790" y="376731"/>
                  <a:pt x="3657600" y="383177"/>
                </a:cubicBezTo>
                <a:cubicBezTo>
                  <a:pt x="3629796" y="393604"/>
                  <a:pt x="3586382" y="412891"/>
                  <a:pt x="3553097" y="418012"/>
                </a:cubicBezTo>
                <a:cubicBezTo>
                  <a:pt x="3527116" y="422009"/>
                  <a:pt x="3500846" y="423817"/>
                  <a:pt x="3474720" y="426720"/>
                </a:cubicBezTo>
                <a:cubicBezTo>
                  <a:pt x="3321023" y="477951"/>
                  <a:pt x="3453724" y="439326"/>
                  <a:pt x="3108960" y="452846"/>
                </a:cubicBezTo>
                <a:cubicBezTo>
                  <a:pt x="3065354" y="454556"/>
                  <a:pt x="3021874" y="458651"/>
                  <a:pt x="2978331" y="461554"/>
                </a:cubicBezTo>
                <a:cubicBezTo>
                  <a:pt x="2934788" y="470263"/>
                  <a:pt x="2888931" y="471188"/>
                  <a:pt x="2847702" y="487680"/>
                </a:cubicBezTo>
                <a:cubicBezTo>
                  <a:pt x="2833188" y="493486"/>
                  <a:pt x="2819619" y="502778"/>
                  <a:pt x="2804160" y="505097"/>
                </a:cubicBezTo>
                <a:cubicBezTo>
                  <a:pt x="2761003" y="511571"/>
                  <a:pt x="2717074" y="510903"/>
                  <a:pt x="2673531" y="513806"/>
                </a:cubicBezTo>
                <a:cubicBezTo>
                  <a:pt x="2656114" y="516709"/>
                  <a:pt x="2638816" y="520451"/>
                  <a:pt x="2621280" y="522514"/>
                </a:cubicBezTo>
                <a:cubicBezTo>
                  <a:pt x="2509920" y="535615"/>
                  <a:pt x="2556000" y="524413"/>
                  <a:pt x="2473234" y="539932"/>
                </a:cubicBezTo>
                <a:cubicBezTo>
                  <a:pt x="2444138" y="545388"/>
                  <a:pt x="2414232" y="547988"/>
                  <a:pt x="2386148" y="557349"/>
                </a:cubicBezTo>
                <a:cubicBezTo>
                  <a:pt x="2368731" y="563155"/>
                  <a:pt x="2351708" y="570313"/>
                  <a:pt x="2333897" y="574766"/>
                </a:cubicBezTo>
                <a:lnTo>
                  <a:pt x="2264228" y="592183"/>
                </a:lnTo>
                <a:cubicBezTo>
                  <a:pt x="2214023" y="625652"/>
                  <a:pt x="2262451" y="596677"/>
                  <a:pt x="2211977" y="618309"/>
                </a:cubicBezTo>
                <a:cubicBezTo>
                  <a:pt x="2200045" y="623423"/>
                  <a:pt x="2189298" y="631168"/>
                  <a:pt x="2177142" y="635726"/>
                </a:cubicBezTo>
                <a:cubicBezTo>
                  <a:pt x="2118214" y="657823"/>
                  <a:pt x="2165312" y="632087"/>
                  <a:pt x="2116182" y="653143"/>
                </a:cubicBezTo>
                <a:cubicBezTo>
                  <a:pt x="2104250" y="658257"/>
                  <a:pt x="2094199" y="668724"/>
                  <a:pt x="2081348" y="670560"/>
                </a:cubicBezTo>
                <a:cubicBezTo>
                  <a:pt x="2032411" y="677551"/>
                  <a:pt x="1982651" y="676366"/>
                  <a:pt x="1933302" y="679269"/>
                </a:cubicBezTo>
                <a:cubicBezTo>
                  <a:pt x="1886620" y="694829"/>
                  <a:pt x="1926683" y="682675"/>
                  <a:pt x="1863634" y="696686"/>
                </a:cubicBezTo>
                <a:cubicBezTo>
                  <a:pt x="1851950" y="699282"/>
                  <a:pt x="1840629" y="703574"/>
                  <a:pt x="1828800" y="705394"/>
                </a:cubicBezTo>
                <a:cubicBezTo>
                  <a:pt x="1802819" y="709391"/>
                  <a:pt x="1776506" y="710842"/>
                  <a:pt x="1750422" y="714103"/>
                </a:cubicBezTo>
                <a:cubicBezTo>
                  <a:pt x="1730054" y="716649"/>
                  <a:pt x="1709975" y="722066"/>
                  <a:pt x="1689462" y="722812"/>
                </a:cubicBezTo>
                <a:cubicBezTo>
                  <a:pt x="1550187" y="727877"/>
                  <a:pt x="1410788" y="728617"/>
                  <a:pt x="1271451" y="731520"/>
                </a:cubicBezTo>
                <a:cubicBezTo>
                  <a:pt x="1202449" y="754521"/>
                  <a:pt x="1237309" y="745919"/>
                  <a:pt x="1166948" y="757646"/>
                </a:cubicBezTo>
                <a:cubicBezTo>
                  <a:pt x="1123942" y="786316"/>
                  <a:pt x="1157540" y="768707"/>
                  <a:pt x="1097280" y="783772"/>
                </a:cubicBezTo>
                <a:cubicBezTo>
                  <a:pt x="1088374" y="785998"/>
                  <a:pt x="1080115" y="790489"/>
                  <a:pt x="1071154" y="792480"/>
                </a:cubicBezTo>
                <a:cubicBezTo>
                  <a:pt x="937467" y="822188"/>
                  <a:pt x="714292" y="801189"/>
                  <a:pt x="635725" y="801189"/>
                </a:cubicBezTo>
              </a:path>
            </a:pathLst>
          </a:custGeom>
          <a:solidFill>
            <a:srgbClr val="0D0D0D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03250" y="4381500"/>
            <a:ext cx="10180638" cy="24765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  <a:softEdge rad="25400"/>
          </a:effectLst>
        </p:spPr>
      </p:pic>
      <p:sp>
        <p:nvSpPr>
          <p:cNvPr id="20" name="Freeform 19"/>
          <p:cNvSpPr/>
          <p:nvPr/>
        </p:nvSpPr>
        <p:spPr bwMode="auto">
          <a:xfrm>
            <a:off x="278675" y="5189598"/>
            <a:ext cx="757646" cy="145121"/>
          </a:xfrm>
          <a:custGeom>
            <a:avLst/>
            <a:gdLst>
              <a:gd name="connsiteX0" fmla="*/ 757646 w 757646"/>
              <a:gd name="connsiteY0" fmla="*/ 122632 h 145121"/>
              <a:gd name="connsiteX1" fmla="*/ 592183 w 757646"/>
              <a:gd name="connsiteY1" fmla="*/ 131341 h 145121"/>
              <a:gd name="connsiteX2" fmla="*/ 557348 w 757646"/>
              <a:gd name="connsiteY2" fmla="*/ 113924 h 145121"/>
              <a:gd name="connsiteX3" fmla="*/ 531223 w 757646"/>
              <a:gd name="connsiteY3" fmla="*/ 105215 h 145121"/>
              <a:gd name="connsiteX4" fmla="*/ 505097 w 757646"/>
              <a:gd name="connsiteY4" fmla="*/ 70381 h 145121"/>
              <a:gd name="connsiteX5" fmla="*/ 470263 w 757646"/>
              <a:gd name="connsiteY5" fmla="*/ 52964 h 145121"/>
              <a:gd name="connsiteX6" fmla="*/ 139337 w 757646"/>
              <a:gd name="connsiteY6" fmla="*/ 26838 h 145121"/>
              <a:gd name="connsiteX7" fmla="*/ 104503 w 757646"/>
              <a:gd name="connsiteY7" fmla="*/ 18129 h 145121"/>
              <a:gd name="connsiteX8" fmla="*/ 43543 w 757646"/>
              <a:gd name="connsiteY8" fmla="*/ 712 h 145121"/>
              <a:gd name="connsiteX9" fmla="*/ 0 w 757646"/>
              <a:gd name="connsiteY9" fmla="*/ 712 h 14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7646" h="145121">
                <a:moveTo>
                  <a:pt x="757646" y="122632"/>
                </a:moveTo>
                <a:cubicBezTo>
                  <a:pt x="685141" y="151634"/>
                  <a:pt x="706584" y="150407"/>
                  <a:pt x="592183" y="131341"/>
                </a:cubicBezTo>
                <a:cubicBezTo>
                  <a:pt x="579377" y="129207"/>
                  <a:pt x="569280" y="119038"/>
                  <a:pt x="557348" y="113924"/>
                </a:cubicBezTo>
                <a:cubicBezTo>
                  <a:pt x="548911" y="110308"/>
                  <a:pt x="539931" y="108118"/>
                  <a:pt x="531223" y="105215"/>
                </a:cubicBezTo>
                <a:cubicBezTo>
                  <a:pt x="522514" y="93604"/>
                  <a:pt x="516117" y="79827"/>
                  <a:pt x="505097" y="70381"/>
                </a:cubicBezTo>
                <a:cubicBezTo>
                  <a:pt x="495240" y="61933"/>
                  <a:pt x="482316" y="57785"/>
                  <a:pt x="470263" y="52964"/>
                </a:cubicBezTo>
                <a:cubicBezTo>
                  <a:pt x="355228" y="6949"/>
                  <a:pt x="307869" y="32104"/>
                  <a:pt x="139337" y="26838"/>
                </a:cubicBezTo>
                <a:cubicBezTo>
                  <a:pt x="127726" y="23935"/>
                  <a:pt x="116011" y="21417"/>
                  <a:pt x="104503" y="18129"/>
                </a:cubicBezTo>
                <a:cubicBezTo>
                  <a:pt x="83493" y="12126"/>
                  <a:pt x="65808" y="3186"/>
                  <a:pt x="43543" y="712"/>
                </a:cubicBezTo>
                <a:cubicBezTo>
                  <a:pt x="29117" y="-891"/>
                  <a:pt x="14514" y="712"/>
                  <a:pt x="0" y="712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 bwMode="auto">
          <a:xfrm>
            <a:off x="2455811" y="5312234"/>
            <a:ext cx="1010194" cy="78377"/>
          </a:xfrm>
          <a:custGeom>
            <a:avLst/>
            <a:gdLst>
              <a:gd name="connsiteX0" fmla="*/ 0 w 1010194"/>
              <a:gd name="connsiteY0" fmla="*/ 0 h 78377"/>
              <a:gd name="connsiteX1" fmla="*/ 339634 w 1010194"/>
              <a:gd name="connsiteY1" fmla="*/ 8708 h 78377"/>
              <a:gd name="connsiteX2" fmla="*/ 287383 w 1010194"/>
              <a:gd name="connsiteY2" fmla="*/ 0 h 78377"/>
              <a:gd name="connsiteX3" fmla="*/ 226423 w 1010194"/>
              <a:gd name="connsiteY3" fmla="*/ 8708 h 78377"/>
              <a:gd name="connsiteX4" fmla="*/ 261257 w 1010194"/>
              <a:gd name="connsiteY4" fmla="*/ 17417 h 78377"/>
              <a:gd name="connsiteX5" fmla="*/ 339634 w 1010194"/>
              <a:gd name="connsiteY5" fmla="*/ 26125 h 78377"/>
              <a:gd name="connsiteX6" fmla="*/ 600891 w 1010194"/>
              <a:gd name="connsiteY6" fmla="*/ 34834 h 78377"/>
              <a:gd name="connsiteX7" fmla="*/ 809897 w 1010194"/>
              <a:gd name="connsiteY7" fmla="*/ 52251 h 78377"/>
              <a:gd name="connsiteX8" fmla="*/ 1010194 w 1010194"/>
              <a:gd name="connsiteY8" fmla="*/ 78377 h 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194" h="78377">
                <a:moveTo>
                  <a:pt x="0" y="0"/>
                </a:moveTo>
                <a:cubicBezTo>
                  <a:pt x="17760" y="1316"/>
                  <a:pt x="268995" y="32254"/>
                  <a:pt x="339634" y="8708"/>
                </a:cubicBezTo>
                <a:cubicBezTo>
                  <a:pt x="356385" y="3124"/>
                  <a:pt x="304800" y="2903"/>
                  <a:pt x="287383" y="0"/>
                </a:cubicBezTo>
                <a:cubicBezTo>
                  <a:pt x="267063" y="2903"/>
                  <a:pt x="243502" y="-2678"/>
                  <a:pt x="226423" y="8708"/>
                </a:cubicBezTo>
                <a:cubicBezTo>
                  <a:pt x="216464" y="15347"/>
                  <a:pt x="249427" y="15597"/>
                  <a:pt x="261257" y="17417"/>
                </a:cubicBezTo>
                <a:cubicBezTo>
                  <a:pt x="287238" y="21414"/>
                  <a:pt x="313382" y="24779"/>
                  <a:pt x="339634" y="26125"/>
                </a:cubicBezTo>
                <a:cubicBezTo>
                  <a:pt x="426654" y="30588"/>
                  <a:pt x="513805" y="31931"/>
                  <a:pt x="600891" y="34834"/>
                </a:cubicBezTo>
                <a:cubicBezTo>
                  <a:pt x="687541" y="63715"/>
                  <a:pt x="600388" y="37286"/>
                  <a:pt x="809897" y="52251"/>
                </a:cubicBezTo>
                <a:cubicBezTo>
                  <a:pt x="988721" y="65024"/>
                  <a:pt x="939122" y="42839"/>
                  <a:pt x="1010194" y="78377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 bwMode="auto">
          <a:xfrm>
            <a:off x="513806" y="5355771"/>
            <a:ext cx="818605" cy="383178"/>
          </a:xfrm>
          <a:custGeom>
            <a:avLst/>
            <a:gdLst>
              <a:gd name="connsiteX0" fmla="*/ 818605 w 818605"/>
              <a:gd name="connsiteY0" fmla="*/ 0 h 383178"/>
              <a:gd name="connsiteX1" fmla="*/ 644434 w 818605"/>
              <a:gd name="connsiteY1" fmla="*/ 17418 h 383178"/>
              <a:gd name="connsiteX2" fmla="*/ 600891 w 818605"/>
              <a:gd name="connsiteY2" fmla="*/ 34835 h 383178"/>
              <a:gd name="connsiteX3" fmla="*/ 566057 w 818605"/>
              <a:gd name="connsiteY3" fmla="*/ 43543 h 383178"/>
              <a:gd name="connsiteX4" fmla="*/ 557348 w 818605"/>
              <a:gd name="connsiteY4" fmla="*/ 69669 h 383178"/>
              <a:gd name="connsiteX5" fmla="*/ 566057 w 818605"/>
              <a:gd name="connsiteY5" fmla="*/ 104503 h 383178"/>
              <a:gd name="connsiteX6" fmla="*/ 627017 w 818605"/>
              <a:gd name="connsiteY6" fmla="*/ 139338 h 383178"/>
              <a:gd name="connsiteX7" fmla="*/ 644434 w 818605"/>
              <a:gd name="connsiteY7" fmla="*/ 165463 h 383178"/>
              <a:gd name="connsiteX8" fmla="*/ 714103 w 818605"/>
              <a:gd name="connsiteY8" fmla="*/ 191589 h 383178"/>
              <a:gd name="connsiteX9" fmla="*/ 705394 w 818605"/>
              <a:gd name="connsiteY9" fmla="*/ 217715 h 383178"/>
              <a:gd name="connsiteX10" fmla="*/ 653143 w 818605"/>
              <a:gd name="connsiteY10" fmla="*/ 252549 h 383178"/>
              <a:gd name="connsiteX11" fmla="*/ 618308 w 818605"/>
              <a:gd name="connsiteY11" fmla="*/ 278675 h 383178"/>
              <a:gd name="connsiteX12" fmla="*/ 583474 w 818605"/>
              <a:gd name="connsiteY12" fmla="*/ 287383 h 383178"/>
              <a:gd name="connsiteX13" fmla="*/ 357051 w 818605"/>
              <a:gd name="connsiteY13" fmla="*/ 296092 h 383178"/>
              <a:gd name="connsiteX14" fmla="*/ 322217 w 818605"/>
              <a:gd name="connsiteY14" fmla="*/ 304800 h 383178"/>
              <a:gd name="connsiteX15" fmla="*/ 243840 w 818605"/>
              <a:gd name="connsiteY15" fmla="*/ 313509 h 383178"/>
              <a:gd name="connsiteX16" fmla="*/ 191588 w 818605"/>
              <a:gd name="connsiteY16" fmla="*/ 330926 h 383178"/>
              <a:gd name="connsiteX17" fmla="*/ 156754 w 818605"/>
              <a:gd name="connsiteY17" fmla="*/ 339635 h 383178"/>
              <a:gd name="connsiteX18" fmla="*/ 104503 w 818605"/>
              <a:gd name="connsiteY18" fmla="*/ 357052 h 383178"/>
              <a:gd name="connsiteX19" fmla="*/ 78377 w 818605"/>
              <a:gd name="connsiteY19" fmla="*/ 365760 h 383178"/>
              <a:gd name="connsiteX20" fmla="*/ 26125 w 818605"/>
              <a:gd name="connsiteY20" fmla="*/ 374469 h 383178"/>
              <a:gd name="connsiteX21" fmla="*/ 0 w 818605"/>
              <a:gd name="connsiteY21" fmla="*/ 383178 h 38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8605" h="383178">
                <a:moveTo>
                  <a:pt x="818605" y="0"/>
                </a:moveTo>
                <a:cubicBezTo>
                  <a:pt x="760548" y="5806"/>
                  <a:pt x="702048" y="8200"/>
                  <a:pt x="644434" y="17418"/>
                </a:cubicBezTo>
                <a:cubicBezTo>
                  <a:pt x="628998" y="19888"/>
                  <a:pt x="615721" y="29892"/>
                  <a:pt x="600891" y="34835"/>
                </a:cubicBezTo>
                <a:cubicBezTo>
                  <a:pt x="589537" y="38620"/>
                  <a:pt x="577668" y="40640"/>
                  <a:pt x="566057" y="43543"/>
                </a:cubicBezTo>
                <a:cubicBezTo>
                  <a:pt x="563154" y="52252"/>
                  <a:pt x="557348" y="60489"/>
                  <a:pt x="557348" y="69669"/>
                </a:cubicBezTo>
                <a:cubicBezTo>
                  <a:pt x="557348" y="81638"/>
                  <a:pt x="559100" y="94764"/>
                  <a:pt x="566057" y="104503"/>
                </a:cubicBezTo>
                <a:cubicBezTo>
                  <a:pt x="582533" y="127569"/>
                  <a:pt x="603377" y="131458"/>
                  <a:pt x="627017" y="139338"/>
                </a:cubicBezTo>
                <a:cubicBezTo>
                  <a:pt x="632823" y="148046"/>
                  <a:pt x="635917" y="159380"/>
                  <a:pt x="644434" y="165463"/>
                </a:cubicBezTo>
                <a:cubicBezTo>
                  <a:pt x="653544" y="171970"/>
                  <a:pt x="698372" y="186345"/>
                  <a:pt x="714103" y="191589"/>
                </a:cubicBezTo>
                <a:cubicBezTo>
                  <a:pt x="711200" y="200298"/>
                  <a:pt x="710486" y="210077"/>
                  <a:pt x="705394" y="217715"/>
                </a:cubicBezTo>
                <a:cubicBezTo>
                  <a:pt x="686756" y="245671"/>
                  <a:pt x="680532" y="243419"/>
                  <a:pt x="653143" y="252549"/>
                </a:cubicBezTo>
                <a:cubicBezTo>
                  <a:pt x="641531" y="261258"/>
                  <a:pt x="631290" y="272184"/>
                  <a:pt x="618308" y="278675"/>
                </a:cubicBezTo>
                <a:cubicBezTo>
                  <a:pt x="607603" y="284027"/>
                  <a:pt x="595416" y="286587"/>
                  <a:pt x="583474" y="287383"/>
                </a:cubicBezTo>
                <a:cubicBezTo>
                  <a:pt x="508111" y="292407"/>
                  <a:pt x="432525" y="293189"/>
                  <a:pt x="357051" y="296092"/>
                </a:cubicBezTo>
                <a:cubicBezTo>
                  <a:pt x="345440" y="298995"/>
                  <a:pt x="334046" y="302980"/>
                  <a:pt x="322217" y="304800"/>
                </a:cubicBezTo>
                <a:cubicBezTo>
                  <a:pt x="296236" y="308797"/>
                  <a:pt x="269616" y="308354"/>
                  <a:pt x="243840" y="313509"/>
                </a:cubicBezTo>
                <a:cubicBezTo>
                  <a:pt x="225837" y="317110"/>
                  <a:pt x="209173" y="325650"/>
                  <a:pt x="191588" y="330926"/>
                </a:cubicBezTo>
                <a:cubicBezTo>
                  <a:pt x="180124" y="334365"/>
                  <a:pt x="168218" y="336196"/>
                  <a:pt x="156754" y="339635"/>
                </a:cubicBezTo>
                <a:cubicBezTo>
                  <a:pt x="139169" y="344911"/>
                  <a:pt x="121920" y="351246"/>
                  <a:pt x="104503" y="357052"/>
                </a:cubicBezTo>
                <a:cubicBezTo>
                  <a:pt x="95794" y="359955"/>
                  <a:pt x="87432" y="364251"/>
                  <a:pt x="78377" y="365760"/>
                </a:cubicBezTo>
                <a:lnTo>
                  <a:pt x="26125" y="374469"/>
                </a:lnTo>
                <a:lnTo>
                  <a:pt x="0" y="383178"/>
                </a:ln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 bwMode="auto">
          <a:xfrm>
            <a:off x="1828800" y="5390606"/>
            <a:ext cx="870857" cy="312986"/>
          </a:xfrm>
          <a:custGeom>
            <a:avLst/>
            <a:gdLst>
              <a:gd name="connsiteX0" fmla="*/ 69669 w 870857"/>
              <a:gd name="connsiteY0" fmla="*/ 0 h 312986"/>
              <a:gd name="connsiteX1" fmla="*/ 78377 w 870857"/>
              <a:gd name="connsiteY1" fmla="*/ 43543 h 312986"/>
              <a:gd name="connsiteX2" fmla="*/ 69669 w 870857"/>
              <a:gd name="connsiteY2" fmla="*/ 87085 h 312986"/>
              <a:gd name="connsiteX3" fmla="*/ 0 w 870857"/>
              <a:gd name="connsiteY3" fmla="*/ 113211 h 312986"/>
              <a:gd name="connsiteX4" fmla="*/ 165463 w 870857"/>
              <a:gd name="connsiteY4" fmla="*/ 121920 h 312986"/>
              <a:gd name="connsiteX5" fmla="*/ 191589 w 870857"/>
              <a:gd name="connsiteY5" fmla="*/ 139337 h 312986"/>
              <a:gd name="connsiteX6" fmla="*/ 287383 w 870857"/>
              <a:gd name="connsiteY6" fmla="*/ 156754 h 312986"/>
              <a:gd name="connsiteX7" fmla="*/ 278674 w 870857"/>
              <a:gd name="connsiteY7" fmla="*/ 191588 h 312986"/>
              <a:gd name="connsiteX8" fmla="*/ 252549 w 870857"/>
              <a:gd name="connsiteY8" fmla="*/ 200297 h 312986"/>
              <a:gd name="connsiteX9" fmla="*/ 165463 w 870857"/>
              <a:gd name="connsiteY9" fmla="*/ 217714 h 312986"/>
              <a:gd name="connsiteX10" fmla="*/ 139337 w 870857"/>
              <a:gd name="connsiteY10" fmla="*/ 226423 h 312986"/>
              <a:gd name="connsiteX11" fmla="*/ 583474 w 870857"/>
              <a:gd name="connsiteY11" fmla="*/ 269965 h 312986"/>
              <a:gd name="connsiteX12" fmla="*/ 801189 w 870857"/>
              <a:gd name="connsiteY12" fmla="*/ 287383 h 312986"/>
              <a:gd name="connsiteX13" fmla="*/ 844731 w 870857"/>
              <a:gd name="connsiteY13" fmla="*/ 296091 h 312986"/>
              <a:gd name="connsiteX14" fmla="*/ 870857 w 870857"/>
              <a:gd name="connsiteY14" fmla="*/ 304800 h 3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0857" h="312986">
                <a:moveTo>
                  <a:pt x="69669" y="0"/>
                </a:moveTo>
                <a:cubicBezTo>
                  <a:pt x="72572" y="14514"/>
                  <a:pt x="78377" y="28741"/>
                  <a:pt x="78377" y="43543"/>
                </a:cubicBezTo>
                <a:cubicBezTo>
                  <a:pt x="78377" y="58344"/>
                  <a:pt x="77013" y="74234"/>
                  <a:pt x="69669" y="87085"/>
                </a:cubicBezTo>
                <a:cubicBezTo>
                  <a:pt x="58094" y="107341"/>
                  <a:pt x="15812" y="110049"/>
                  <a:pt x="0" y="113211"/>
                </a:cubicBezTo>
                <a:cubicBezTo>
                  <a:pt x="55154" y="116114"/>
                  <a:pt x="110739" y="114458"/>
                  <a:pt x="165463" y="121920"/>
                </a:cubicBezTo>
                <a:cubicBezTo>
                  <a:pt x="175833" y="123334"/>
                  <a:pt x="181789" y="135662"/>
                  <a:pt x="191589" y="139337"/>
                </a:cubicBezTo>
                <a:cubicBezTo>
                  <a:pt x="201322" y="142987"/>
                  <a:pt x="281520" y="155777"/>
                  <a:pt x="287383" y="156754"/>
                </a:cubicBezTo>
                <a:cubicBezTo>
                  <a:pt x="284480" y="168365"/>
                  <a:pt x="286151" y="182242"/>
                  <a:pt x="278674" y="191588"/>
                </a:cubicBezTo>
                <a:cubicBezTo>
                  <a:pt x="272940" y="198756"/>
                  <a:pt x="261375" y="197775"/>
                  <a:pt x="252549" y="200297"/>
                </a:cubicBezTo>
                <a:cubicBezTo>
                  <a:pt x="191833" y="217644"/>
                  <a:pt x="242429" y="200610"/>
                  <a:pt x="165463" y="217714"/>
                </a:cubicBezTo>
                <a:cubicBezTo>
                  <a:pt x="156502" y="219705"/>
                  <a:pt x="148046" y="223520"/>
                  <a:pt x="139337" y="226423"/>
                </a:cubicBezTo>
                <a:cubicBezTo>
                  <a:pt x="183444" y="402839"/>
                  <a:pt x="133820" y="251979"/>
                  <a:pt x="583474" y="269965"/>
                </a:cubicBezTo>
                <a:cubicBezTo>
                  <a:pt x="656219" y="272875"/>
                  <a:pt x="801189" y="287383"/>
                  <a:pt x="801189" y="287383"/>
                </a:cubicBezTo>
                <a:cubicBezTo>
                  <a:pt x="815703" y="290286"/>
                  <a:pt x="830372" y="292501"/>
                  <a:pt x="844731" y="296091"/>
                </a:cubicBezTo>
                <a:cubicBezTo>
                  <a:pt x="853637" y="298317"/>
                  <a:pt x="870857" y="304800"/>
                  <a:pt x="870857" y="304800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 bwMode="auto">
          <a:xfrm rot="1487424">
            <a:off x="3091943" y="4915248"/>
            <a:ext cx="1749968" cy="672710"/>
          </a:xfrm>
          <a:custGeom>
            <a:avLst/>
            <a:gdLst>
              <a:gd name="connsiteX0" fmla="*/ 0 w 3901440"/>
              <a:gd name="connsiteY0" fmla="*/ 672710 h 672710"/>
              <a:gd name="connsiteX1" fmla="*/ 43543 w 3901440"/>
              <a:gd name="connsiteY1" fmla="*/ 664002 h 672710"/>
              <a:gd name="connsiteX2" fmla="*/ 113211 w 3901440"/>
              <a:gd name="connsiteY2" fmla="*/ 655293 h 672710"/>
              <a:gd name="connsiteX3" fmla="*/ 139337 w 3901440"/>
              <a:gd name="connsiteY3" fmla="*/ 637876 h 672710"/>
              <a:gd name="connsiteX4" fmla="*/ 200297 w 3901440"/>
              <a:gd name="connsiteY4" fmla="*/ 620459 h 672710"/>
              <a:gd name="connsiteX5" fmla="*/ 287383 w 3901440"/>
              <a:gd name="connsiteY5" fmla="*/ 603042 h 672710"/>
              <a:gd name="connsiteX6" fmla="*/ 426720 w 3901440"/>
              <a:gd name="connsiteY6" fmla="*/ 594333 h 672710"/>
              <a:gd name="connsiteX7" fmla="*/ 470263 w 3901440"/>
              <a:gd name="connsiteY7" fmla="*/ 585625 h 672710"/>
              <a:gd name="connsiteX8" fmla="*/ 592183 w 3901440"/>
              <a:gd name="connsiteY8" fmla="*/ 559499 h 672710"/>
              <a:gd name="connsiteX9" fmla="*/ 644434 w 3901440"/>
              <a:gd name="connsiteY9" fmla="*/ 542082 h 672710"/>
              <a:gd name="connsiteX10" fmla="*/ 670560 w 3901440"/>
              <a:gd name="connsiteY10" fmla="*/ 524665 h 672710"/>
              <a:gd name="connsiteX11" fmla="*/ 748937 w 3901440"/>
              <a:gd name="connsiteY11" fmla="*/ 507247 h 672710"/>
              <a:gd name="connsiteX12" fmla="*/ 844731 w 3901440"/>
              <a:gd name="connsiteY12" fmla="*/ 463705 h 672710"/>
              <a:gd name="connsiteX13" fmla="*/ 879566 w 3901440"/>
              <a:gd name="connsiteY13" fmla="*/ 454996 h 672710"/>
              <a:gd name="connsiteX14" fmla="*/ 905691 w 3901440"/>
              <a:gd name="connsiteY14" fmla="*/ 437579 h 672710"/>
              <a:gd name="connsiteX15" fmla="*/ 1045028 w 3901440"/>
              <a:gd name="connsiteY15" fmla="*/ 463705 h 672710"/>
              <a:gd name="connsiteX16" fmla="*/ 1166948 w 3901440"/>
              <a:gd name="connsiteY16" fmla="*/ 454996 h 672710"/>
              <a:gd name="connsiteX17" fmla="*/ 1227908 w 3901440"/>
              <a:gd name="connsiteY17" fmla="*/ 428870 h 672710"/>
              <a:gd name="connsiteX18" fmla="*/ 1262743 w 3901440"/>
              <a:gd name="connsiteY18" fmla="*/ 420162 h 672710"/>
              <a:gd name="connsiteX19" fmla="*/ 1314994 w 3901440"/>
              <a:gd name="connsiteY19" fmla="*/ 402745 h 672710"/>
              <a:gd name="connsiteX20" fmla="*/ 1341120 w 3901440"/>
              <a:gd name="connsiteY20" fmla="*/ 394036 h 672710"/>
              <a:gd name="connsiteX21" fmla="*/ 1375954 w 3901440"/>
              <a:gd name="connsiteY21" fmla="*/ 376619 h 672710"/>
              <a:gd name="connsiteX22" fmla="*/ 1463040 w 3901440"/>
              <a:gd name="connsiteY22" fmla="*/ 350493 h 672710"/>
              <a:gd name="connsiteX23" fmla="*/ 1489166 w 3901440"/>
              <a:gd name="connsiteY23" fmla="*/ 333076 h 672710"/>
              <a:gd name="connsiteX24" fmla="*/ 1672046 w 3901440"/>
              <a:gd name="connsiteY24" fmla="*/ 341785 h 672710"/>
              <a:gd name="connsiteX25" fmla="*/ 1724297 w 3901440"/>
              <a:gd name="connsiteY25" fmla="*/ 359202 h 672710"/>
              <a:gd name="connsiteX26" fmla="*/ 1837508 w 3901440"/>
              <a:gd name="connsiteY26" fmla="*/ 341785 h 672710"/>
              <a:gd name="connsiteX27" fmla="*/ 1854926 w 3901440"/>
              <a:gd name="connsiteY27" fmla="*/ 324367 h 672710"/>
              <a:gd name="connsiteX28" fmla="*/ 1933303 w 3901440"/>
              <a:gd name="connsiteY28" fmla="*/ 298242 h 672710"/>
              <a:gd name="connsiteX29" fmla="*/ 1959428 w 3901440"/>
              <a:gd name="connsiteY29" fmla="*/ 289533 h 672710"/>
              <a:gd name="connsiteX30" fmla="*/ 2290354 w 3901440"/>
              <a:gd name="connsiteY30" fmla="*/ 280825 h 672710"/>
              <a:gd name="connsiteX31" fmla="*/ 2351314 w 3901440"/>
              <a:gd name="connsiteY31" fmla="*/ 245990 h 672710"/>
              <a:gd name="connsiteX32" fmla="*/ 2377440 w 3901440"/>
              <a:gd name="connsiteY32" fmla="*/ 228573 h 672710"/>
              <a:gd name="connsiteX33" fmla="*/ 2429691 w 3901440"/>
              <a:gd name="connsiteY33" fmla="*/ 211156 h 672710"/>
              <a:gd name="connsiteX34" fmla="*/ 2481943 w 3901440"/>
              <a:gd name="connsiteY34" fmla="*/ 193739 h 672710"/>
              <a:gd name="connsiteX35" fmla="*/ 2595154 w 3901440"/>
              <a:gd name="connsiteY35" fmla="*/ 176322 h 672710"/>
              <a:gd name="connsiteX36" fmla="*/ 2778034 w 3901440"/>
              <a:gd name="connsiteY36" fmla="*/ 167613 h 672710"/>
              <a:gd name="connsiteX37" fmla="*/ 2821577 w 3901440"/>
              <a:gd name="connsiteY37" fmla="*/ 158905 h 672710"/>
              <a:gd name="connsiteX38" fmla="*/ 2873828 w 3901440"/>
              <a:gd name="connsiteY38" fmla="*/ 124070 h 672710"/>
              <a:gd name="connsiteX39" fmla="*/ 2978331 w 3901440"/>
              <a:gd name="connsiteY39" fmla="*/ 89236 h 672710"/>
              <a:gd name="connsiteX40" fmla="*/ 3030583 w 3901440"/>
              <a:gd name="connsiteY40" fmla="*/ 54402 h 672710"/>
              <a:gd name="connsiteX41" fmla="*/ 3056708 w 3901440"/>
              <a:gd name="connsiteY41" fmla="*/ 36985 h 672710"/>
              <a:gd name="connsiteX42" fmla="*/ 3178628 w 3901440"/>
              <a:gd name="connsiteY42" fmla="*/ 10859 h 672710"/>
              <a:gd name="connsiteX43" fmla="*/ 3213463 w 3901440"/>
              <a:gd name="connsiteY43" fmla="*/ 2150 h 672710"/>
              <a:gd name="connsiteX44" fmla="*/ 3439886 w 3901440"/>
              <a:gd name="connsiteY44" fmla="*/ 19567 h 672710"/>
              <a:gd name="connsiteX45" fmla="*/ 3692434 w 3901440"/>
              <a:gd name="connsiteY45" fmla="*/ 19567 h 672710"/>
              <a:gd name="connsiteX46" fmla="*/ 3753394 w 3901440"/>
              <a:gd name="connsiteY46" fmla="*/ 54402 h 672710"/>
              <a:gd name="connsiteX47" fmla="*/ 3779520 w 3901440"/>
              <a:gd name="connsiteY47" fmla="*/ 63110 h 672710"/>
              <a:gd name="connsiteX48" fmla="*/ 3901440 w 3901440"/>
              <a:gd name="connsiteY48" fmla="*/ 54402 h 6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01440" h="672710">
                <a:moveTo>
                  <a:pt x="0" y="672710"/>
                </a:moveTo>
                <a:cubicBezTo>
                  <a:pt x="14514" y="669807"/>
                  <a:pt x="28913" y="666253"/>
                  <a:pt x="43543" y="664002"/>
                </a:cubicBezTo>
                <a:cubicBezTo>
                  <a:pt x="66674" y="660443"/>
                  <a:pt x="90632" y="661451"/>
                  <a:pt x="113211" y="655293"/>
                </a:cubicBezTo>
                <a:cubicBezTo>
                  <a:pt x="123309" y="652539"/>
                  <a:pt x="129976" y="642557"/>
                  <a:pt x="139337" y="637876"/>
                </a:cubicBezTo>
                <a:cubicBezTo>
                  <a:pt x="150764" y="632163"/>
                  <a:pt x="190526" y="622553"/>
                  <a:pt x="200297" y="620459"/>
                </a:cubicBezTo>
                <a:cubicBezTo>
                  <a:pt x="229243" y="614256"/>
                  <a:pt x="257837" y="604889"/>
                  <a:pt x="287383" y="603042"/>
                </a:cubicBezTo>
                <a:lnTo>
                  <a:pt x="426720" y="594333"/>
                </a:lnTo>
                <a:lnTo>
                  <a:pt x="470263" y="585625"/>
                </a:lnTo>
                <a:cubicBezTo>
                  <a:pt x="518491" y="576856"/>
                  <a:pt x="542848" y="575944"/>
                  <a:pt x="592183" y="559499"/>
                </a:cubicBezTo>
                <a:lnTo>
                  <a:pt x="644434" y="542082"/>
                </a:lnTo>
                <a:cubicBezTo>
                  <a:pt x="653143" y="536276"/>
                  <a:pt x="661199" y="529346"/>
                  <a:pt x="670560" y="524665"/>
                </a:cubicBezTo>
                <a:cubicBezTo>
                  <a:pt x="692000" y="513945"/>
                  <a:pt x="728866" y="510592"/>
                  <a:pt x="748937" y="507247"/>
                </a:cubicBezTo>
                <a:cubicBezTo>
                  <a:pt x="794919" y="484256"/>
                  <a:pt x="805251" y="474985"/>
                  <a:pt x="844731" y="463705"/>
                </a:cubicBezTo>
                <a:cubicBezTo>
                  <a:pt x="856240" y="460417"/>
                  <a:pt x="867954" y="457899"/>
                  <a:pt x="879566" y="454996"/>
                </a:cubicBezTo>
                <a:cubicBezTo>
                  <a:pt x="888274" y="449190"/>
                  <a:pt x="895245" y="438232"/>
                  <a:pt x="905691" y="437579"/>
                </a:cubicBezTo>
                <a:cubicBezTo>
                  <a:pt x="1005698" y="431328"/>
                  <a:pt x="993949" y="429650"/>
                  <a:pt x="1045028" y="463705"/>
                </a:cubicBezTo>
                <a:cubicBezTo>
                  <a:pt x="1085668" y="460802"/>
                  <a:pt x="1126454" y="459496"/>
                  <a:pt x="1166948" y="454996"/>
                </a:cubicBezTo>
                <a:cubicBezTo>
                  <a:pt x="1223206" y="448745"/>
                  <a:pt x="1181969" y="448557"/>
                  <a:pt x="1227908" y="428870"/>
                </a:cubicBezTo>
                <a:cubicBezTo>
                  <a:pt x="1238909" y="424155"/>
                  <a:pt x="1251279" y="423601"/>
                  <a:pt x="1262743" y="420162"/>
                </a:cubicBezTo>
                <a:cubicBezTo>
                  <a:pt x="1280328" y="414887"/>
                  <a:pt x="1297577" y="408551"/>
                  <a:pt x="1314994" y="402745"/>
                </a:cubicBezTo>
                <a:cubicBezTo>
                  <a:pt x="1323703" y="399842"/>
                  <a:pt x="1332909" y="398141"/>
                  <a:pt x="1341120" y="394036"/>
                </a:cubicBezTo>
                <a:cubicBezTo>
                  <a:pt x="1352731" y="388230"/>
                  <a:pt x="1363799" y="381177"/>
                  <a:pt x="1375954" y="376619"/>
                </a:cubicBezTo>
                <a:cubicBezTo>
                  <a:pt x="1403770" y="366188"/>
                  <a:pt x="1437520" y="367506"/>
                  <a:pt x="1463040" y="350493"/>
                </a:cubicBezTo>
                <a:lnTo>
                  <a:pt x="1489166" y="333076"/>
                </a:lnTo>
                <a:cubicBezTo>
                  <a:pt x="1550126" y="335979"/>
                  <a:pt x="1611390" y="335045"/>
                  <a:pt x="1672046" y="341785"/>
                </a:cubicBezTo>
                <a:cubicBezTo>
                  <a:pt x="1690293" y="343812"/>
                  <a:pt x="1724297" y="359202"/>
                  <a:pt x="1724297" y="359202"/>
                </a:cubicBezTo>
                <a:cubicBezTo>
                  <a:pt x="1729488" y="358553"/>
                  <a:pt x="1821084" y="348824"/>
                  <a:pt x="1837508" y="341785"/>
                </a:cubicBezTo>
                <a:cubicBezTo>
                  <a:pt x="1845055" y="338551"/>
                  <a:pt x="1847582" y="328039"/>
                  <a:pt x="1854926" y="324367"/>
                </a:cubicBezTo>
                <a:cubicBezTo>
                  <a:pt x="1854939" y="324360"/>
                  <a:pt x="1920233" y="302599"/>
                  <a:pt x="1933303" y="298242"/>
                </a:cubicBezTo>
                <a:cubicBezTo>
                  <a:pt x="1942011" y="295339"/>
                  <a:pt x="1950252" y="289774"/>
                  <a:pt x="1959428" y="289533"/>
                </a:cubicBezTo>
                <a:lnTo>
                  <a:pt x="2290354" y="280825"/>
                </a:lnTo>
                <a:cubicBezTo>
                  <a:pt x="2353996" y="238396"/>
                  <a:pt x="2273984" y="290178"/>
                  <a:pt x="2351314" y="245990"/>
                </a:cubicBezTo>
                <a:cubicBezTo>
                  <a:pt x="2360401" y="240797"/>
                  <a:pt x="2367876" y="232824"/>
                  <a:pt x="2377440" y="228573"/>
                </a:cubicBezTo>
                <a:cubicBezTo>
                  <a:pt x="2394217" y="221117"/>
                  <a:pt x="2412274" y="216962"/>
                  <a:pt x="2429691" y="211156"/>
                </a:cubicBezTo>
                <a:lnTo>
                  <a:pt x="2481943" y="193739"/>
                </a:lnTo>
                <a:cubicBezTo>
                  <a:pt x="2525624" y="185002"/>
                  <a:pt x="2546865" y="179652"/>
                  <a:pt x="2595154" y="176322"/>
                </a:cubicBezTo>
                <a:cubicBezTo>
                  <a:pt x="2656038" y="172123"/>
                  <a:pt x="2717074" y="170516"/>
                  <a:pt x="2778034" y="167613"/>
                </a:cubicBezTo>
                <a:cubicBezTo>
                  <a:pt x="2792548" y="164710"/>
                  <a:pt x="2808102" y="165030"/>
                  <a:pt x="2821577" y="158905"/>
                </a:cubicBezTo>
                <a:cubicBezTo>
                  <a:pt x="2840634" y="150243"/>
                  <a:pt x="2853520" y="129147"/>
                  <a:pt x="2873828" y="124070"/>
                </a:cubicBezTo>
                <a:cubicBezTo>
                  <a:pt x="2956091" y="103504"/>
                  <a:pt x="2922086" y="117358"/>
                  <a:pt x="2978331" y="89236"/>
                </a:cubicBezTo>
                <a:cubicBezTo>
                  <a:pt x="3008944" y="43315"/>
                  <a:pt x="2978096" y="76896"/>
                  <a:pt x="3030583" y="54402"/>
                </a:cubicBezTo>
                <a:cubicBezTo>
                  <a:pt x="3040203" y="50279"/>
                  <a:pt x="3047144" y="41236"/>
                  <a:pt x="3056708" y="36985"/>
                </a:cubicBezTo>
                <a:cubicBezTo>
                  <a:pt x="3105267" y="15403"/>
                  <a:pt x="3123751" y="17718"/>
                  <a:pt x="3178628" y="10859"/>
                </a:cubicBezTo>
                <a:cubicBezTo>
                  <a:pt x="3190240" y="7956"/>
                  <a:pt x="3201494" y="2150"/>
                  <a:pt x="3213463" y="2150"/>
                </a:cubicBezTo>
                <a:cubicBezTo>
                  <a:pt x="3395606" y="2150"/>
                  <a:pt x="3354114" y="-9022"/>
                  <a:pt x="3439886" y="19567"/>
                </a:cubicBezTo>
                <a:cubicBezTo>
                  <a:pt x="3494020" y="17107"/>
                  <a:pt x="3618906" y="-486"/>
                  <a:pt x="3692434" y="19567"/>
                </a:cubicBezTo>
                <a:cubicBezTo>
                  <a:pt x="3726018" y="28726"/>
                  <a:pt x="3725021" y="40216"/>
                  <a:pt x="3753394" y="54402"/>
                </a:cubicBezTo>
                <a:cubicBezTo>
                  <a:pt x="3761605" y="58507"/>
                  <a:pt x="3770811" y="60207"/>
                  <a:pt x="3779520" y="63110"/>
                </a:cubicBezTo>
                <a:lnTo>
                  <a:pt x="3901440" y="54402"/>
                </a:ln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 bwMode="auto">
          <a:xfrm rot="467444">
            <a:off x="5724584" y="4650377"/>
            <a:ext cx="205951" cy="28070"/>
          </a:xfrm>
          <a:custGeom>
            <a:avLst/>
            <a:gdLst>
              <a:gd name="connsiteX0" fmla="*/ 0 w 269966"/>
              <a:gd name="connsiteY0" fmla="*/ 8709 h 28070"/>
              <a:gd name="connsiteX1" fmla="*/ 182880 w 269966"/>
              <a:gd name="connsiteY1" fmla="*/ 17417 h 28070"/>
              <a:gd name="connsiteX2" fmla="*/ 261257 w 269966"/>
              <a:gd name="connsiteY2" fmla="*/ 17417 h 28070"/>
              <a:gd name="connsiteX3" fmla="*/ 269966 w 269966"/>
              <a:gd name="connsiteY3" fmla="*/ 0 h 2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66" h="28070">
                <a:moveTo>
                  <a:pt x="0" y="8709"/>
                </a:moveTo>
                <a:cubicBezTo>
                  <a:pt x="60960" y="11612"/>
                  <a:pt x="122045" y="12550"/>
                  <a:pt x="182880" y="17417"/>
                </a:cubicBezTo>
                <a:cubicBezTo>
                  <a:pt x="223374" y="20656"/>
                  <a:pt x="216738" y="39677"/>
                  <a:pt x="261257" y="17417"/>
                </a:cubicBezTo>
                <a:cubicBezTo>
                  <a:pt x="267063" y="14514"/>
                  <a:pt x="267063" y="5806"/>
                  <a:pt x="269966" y="0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5334542" y="4368027"/>
            <a:ext cx="1022499" cy="1304925"/>
            <a:chOff x="7548702" y="4880544"/>
            <a:chExt cx="1022499" cy="130492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702" y="5082928"/>
              <a:ext cx="704850" cy="704850"/>
            </a:xfrm>
            <a:prstGeom prst="rect">
              <a:avLst/>
            </a:prstGeom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477" y="4880544"/>
              <a:ext cx="628650" cy="130492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501" y="5427636"/>
              <a:ext cx="647700" cy="619125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153" y="5118735"/>
            <a:ext cx="600075" cy="85725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382" y="4579360"/>
            <a:ext cx="647700" cy="619125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6200" y="0"/>
            <a:ext cx="177800" cy="685800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" y="6286500"/>
            <a:ext cx="9137668" cy="5715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232" y="4809367"/>
            <a:ext cx="628650" cy="63817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157662" y="4915119"/>
            <a:ext cx="828675" cy="1038225"/>
            <a:chOff x="4432869" y="4933996"/>
            <a:chExt cx="828675" cy="1038225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869" y="4933996"/>
              <a:ext cx="828675" cy="103822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499" y="5435630"/>
              <a:ext cx="466725" cy="514350"/>
            </a:xfrm>
            <a:prstGeom prst="rect">
              <a:avLst/>
            </a:prstGeom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" r="-2"/>
          <a:stretch/>
        </p:blipFill>
        <p:spPr bwMode="auto">
          <a:xfrm>
            <a:off x="1933303" y="1337160"/>
            <a:ext cx="10149568" cy="48672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32411" y="1844226"/>
            <a:ext cx="4197196" cy="3143846"/>
            <a:chOff x="1526435" y="1933113"/>
            <a:chExt cx="4197196" cy="31438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35" y="1933113"/>
              <a:ext cx="4197196" cy="314384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825" y="2860759"/>
              <a:ext cx="3074216" cy="215427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70" y="1411968"/>
            <a:ext cx="4067175" cy="1470025"/>
          </a:xfrm>
        </p:spPr>
        <p:txBody>
          <a:bodyPr/>
          <a:lstStyle/>
          <a:p>
            <a:r>
              <a:rPr lang="sr-Cyrl-ME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ИЗВОЂАЧИ</a:t>
            </a:r>
            <a:endParaRPr lang="sr-Latn-R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0339" y="533824"/>
            <a:ext cx="4885510" cy="6204857"/>
          </a:xfrm>
        </p:spPr>
        <p:txBody>
          <a:bodyPr>
            <a:noAutofit/>
          </a:bodyPr>
          <a:lstStyle/>
          <a:p>
            <a:r>
              <a:rPr lang="sr-Cyrl-ME" sz="1800" dirty="0" smtClean="0"/>
              <a:t>Великој </a:t>
            </a:r>
            <a:r>
              <a:rPr lang="sr-Cyrl-ME" sz="1800" dirty="0"/>
              <a:t>популарности џез-музике допринели су, поред елемената уметничког израза, сами њени извођачи који су и велики виртуози на својим инструментима</a:t>
            </a:r>
            <a:r>
              <a:rPr lang="sr-Cyrl-ME" sz="1800" dirty="0" smtClean="0"/>
              <a:t>:</a:t>
            </a:r>
          </a:p>
          <a:p>
            <a:endParaRPr lang="sr-Cyrl-ME" sz="1800" dirty="0"/>
          </a:p>
          <a:p>
            <a:r>
              <a:rPr lang="sr-Cyrl-ME" sz="1800" b="1" u="sng" dirty="0"/>
              <a:t>трубачи</a:t>
            </a:r>
            <a:r>
              <a:rPr lang="sr-Cyrl-ME" sz="1800" u="sng" dirty="0"/>
              <a:t>: </a:t>
            </a:r>
            <a:r>
              <a:rPr lang="sr-Cyrl-ME" sz="1800" dirty="0"/>
              <a:t>Луис Армстронг, Дизи Гилеспи,  Мајлс Дејвис...</a:t>
            </a:r>
          </a:p>
          <a:p>
            <a:r>
              <a:rPr lang="sr-Cyrl-ME" sz="1800" b="1" u="sng" dirty="0"/>
              <a:t>кларинетисти</a:t>
            </a:r>
            <a:r>
              <a:rPr lang="sr-Cyrl-ME" sz="1800" u="sng" dirty="0"/>
              <a:t>: </a:t>
            </a:r>
            <a:r>
              <a:rPr lang="sr-Cyrl-ME" sz="1800" dirty="0"/>
              <a:t>Бени Гудмен, </a:t>
            </a:r>
            <a:r>
              <a:rPr lang="sr-Cyrl-ME" sz="1800" dirty="0" smtClean="0"/>
              <a:t>Сидни Беше</a:t>
            </a:r>
            <a:r>
              <a:rPr lang="sr-Cyrl-ME" sz="1800" dirty="0"/>
              <a:t>, Миленко Стефановић...</a:t>
            </a:r>
          </a:p>
          <a:p>
            <a:r>
              <a:rPr lang="sr-Cyrl-ME" sz="1800" b="1" u="sng" dirty="0"/>
              <a:t>саксофонисти:</a:t>
            </a:r>
            <a:r>
              <a:rPr lang="sr-Cyrl-ME" sz="1800" u="sng" dirty="0"/>
              <a:t> </a:t>
            </a:r>
            <a:r>
              <a:rPr lang="sr-Cyrl-ME" sz="1800" dirty="0"/>
              <a:t>Чарли Паркер, Џон Колтрејн...</a:t>
            </a:r>
          </a:p>
          <a:p>
            <a:r>
              <a:rPr lang="sr-Cyrl-ME" sz="1800" b="1" u="sng" dirty="0"/>
              <a:t>пијанисти</a:t>
            </a:r>
            <a:r>
              <a:rPr lang="sr-Cyrl-ME" sz="1800" u="sng" dirty="0"/>
              <a:t>: </a:t>
            </a:r>
            <a:r>
              <a:rPr lang="sr-Cyrl-ME" sz="1800" dirty="0"/>
              <a:t>Дјук Елингтон,  Херби Хенкок, Чик Корија...</a:t>
            </a:r>
          </a:p>
          <a:p>
            <a:r>
              <a:rPr lang="sr-Cyrl-ME" sz="1800" b="1" u="sng" dirty="0" smtClean="0"/>
              <a:t>гитаристи</a:t>
            </a:r>
            <a:r>
              <a:rPr lang="sr-Cyrl-ME" sz="1800" u="sng" dirty="0"/>
              <a:t>: </a:t>
            </a:r>
            <a:r>
              <a:rPr lang="sr-Cyrl-ME" sz="1800" dirty="0"/>
              <a:t>Ђанго Рајнхарт, Чарли Берд, Џон МекЛафлин, Пет Метени, Френк Запа, Ал Ди Меола...</a:t>
            </a:r>
          </a:p>
          <a:p>
            <a:r>
              <a:rPr lang="sr-Cyrl-ME" sz="1800" b="1" u="sng" dirty="0"/>
              <a:t>певачи</a:t>
            </a:r>
            <a:r>
              <a:rPr lang="sr-Cyrl-ME" sz="1800" u="sng" dirty="0"/>
              <a:t>:</a:t>
            </a:r>
            <a:r>
              <a:rPr lang="sr-Cyrl-ME" sz="1800" dirty="0"/>
              <a:t> Беси Смит, Били Холидеј, Ела Фицџералд...</a:t>
            </a:r>
          </a:p>
          <a:p>
            <a:r>
              <a:rPr lang="sr-Cyrl-ME" sz="1800" b="1" u="sng" dirty="0"/>
              <a:t>вође великих оркестара</a:t>
            </a:r>
            <a:r>
              <a:rPr lang="sr-Cyrl-ME" sz="1800" u="sng" dirty="0"/>
              <a:t>: </a:t>
            </a:r>
            <a:r>
              <a:rPr lang="sr-Cyrl-ME" sz="1800" dirty="0"/>
              <a:t>Бени Гудмен, Глен Милер, Каунт Бејзи</a:t>
            </a:r>
            <a:r>
              <a:rPr lang="sr-Cyrl-ME" sz="1800" dirty="0" smtClean="0"/>
              <a:t>...</a:t>
            </a:r>
            <a:endParaRPr lang="sr-Cyrl-ME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13508" y="4911799"/>
            <a:ext cx="3422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Сазнај више о њима на блогу </a:t>
            </a:r>
            <a:endParaRPr lang="sr-Cyrl-ME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sr-Cyrl-ME" sz="2800" b="1" dirty="0" smtClean="0">
                <a:hlinkClick r:id="rId2" tooltip="Џез музика"/>
              </a:rPr>
              <a:t>”Џез музика</a:t>
            </a:r>
            <a:r>
              <a:rPr lang="sr-Cyrl-ME" sz="2800" b="1" dirty="0">
                <a:hlinkClick r:id="rId2" tooltip="Џез музика"/>
              </a:rPr>
              <a:t>”.</a:t>
            </a:r>
            <a:endParaRPr lang="sr-Cyrl-ME" sz="2800" dirty="0"/>
          </a:p>
        </p:txBody>
      </p:sp>
    </p:spTree>
    <p:extLst>
      <p:ext uri="{BB962C8B-B14F-4D97-AF65-F5344CB8AC3E}">
        <p14:creationId xmlns:p14="http://schemas.microsoft.com/office/powerpoint/2010/main" val="18541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6" name="Rectangle 210"/>
          <p:cNvSpPr txBox="1">
            <a:spLocks noChangeArrowheads="1"/>
          </p:cNvSpPr>
          <p:nvPr/>
        </p:nvSpPr>
        <p:spPr bwMode="auto">
          <a:xfrm>
            <a:off x="542928" y="1736138"/>
            <a:ext cx="3762372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лементе џеза у својим композицијама користи композитор Џорџ Гершвин, али и други композитори попут Игора Стравинског.                                                                  </a:t>
            </a:r>
          </a:p>
          <a:p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Џорџ Гершвин (1898-1937)- </a:t>
            </a:r>
            <a:r>
              <a:rPr lang="sr-Latn-R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Summertime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6" name="Rectangle 15">
            <a:hlinkClick r:id="rId5"/>
          </p:cNvPr>
          <p:cNvSpPr/>
          <p:nvPr/>
        </p:nvSpPr>
        <p:spPr>
          <a:xfrm>
            <a:off x="6834187" y="6341507"/>
            <a:ext cx="1771650" cy="283447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eorge Gershwin - Summerti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8224" y="2183642"/>
            <a:ext cx="3750337" cy="2097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928" y="2006219"/>
            <a:ext cx="3818577" cy="2452690"/>
          </a:xfrm>
          <a:prstGeom prst="rect">
            <a:avLst/>
          </a:prstGeom>
          <a:effectLst>
            <a:reflection blurRad="6350" stA="76000" endPos="23000" dist="50800" dir="5400000" sy="-100000" algn="bl" rotWithShape="0"/>
          </a:effectLst>
          <a:scene3d>
            <a:camera prst="perspectiveFront">
              <a:rot lat="0" lon="180000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11731" y="712788"/>
            <a:ext cx="3306762" cy="5635626"/>
            <a:chOff x="5534026" y="712788"/>
            <a:chExt cx="3306762" cy="5635626"/>
          </a:xfrm>
        </p:grpSpPr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5703888" y="712788"/>
              <a:ext cx="1289050" cy="369888"/>
            </a:xfrm>
            <a:custGeom>
              <a:avLst/>
              <a:gdLst/>
              <a:ahLst/>
              <a:cxnLst>
                <a:cxn ang="0">
                  <a:pos x="4" y="99"/>
                </a:cxn>
                <a:cxn ang="0">
                  <a:pos x="6" y="86"/>
                </a:cxn>
                <a:cxn ang="0">
                  <a:pos x="18" y="85"/>
                </a:cxn>
                <a:cxn ang="0">
                  <a:pos x="131" y="48"/>
                </a:cxn>
                <a:cxn ang="0">
                  <a:pos x="144" y="42"/>
                </a:cxn>
                <a:cxn ang="0">
                  <a:pos x="163" y="39"/>
                </a:cxn>
                <a:cxn ang="0">
                  <a:pos x="181" y="33"/>
                </a:cxn>
                <a:cxn ang="0">
                  <a:pos x="191" y="31"/>
                </a:cxn>
                <a:cxn ang="0">
                  <a:pos x="198" y="28"/>
                </a:cxn>
                <a:cxn ang="0">
                  <a:pos x="220" y="25"/>
                </a:cxn>
                <a:cxn ang="0">
                  <a:pos x="236" y="18"/>
                </a:cxn>
                <a:cxn ang="0">
                  <a:pos x="264" y="15"/>
                </a:cxn>
                <a:cxn ang="0">
                  <a:pos x="275" y="11"/>
                </a:cxn>
                <a:cxn ang="0">
                  <a:pos x="293" y="11"/>
                </a:cxn>
                <a:cxn ang="0">
                  <a:pos x="330" y="3"/>
                </a:cxn>
                <a:cxn ang="0">
                  <a:pos x="343" y="11"/>
                </a:cxn>
                <a:cxn ang="0">
                  <a:pos x="317" y="17"/>
                </a:cxn>
                <a:cxn ang="0">
                  <a:pos x="158" y="50"/>
                </a:cxn>
                <a:cxn ang="0">
                  <a:pos x="132" y="56"/>
                </a:cxn>
                <a:cxn ang="0">
                  <a:pos x="107" y="63"/>
                </a:cxn>
                <a:cxn ang="0">
                  <a:pos x="84" y="72"/>
                </a:cxn>
                <a:cxn ang="0">
                  <a:pos x="31" y="87"/>
                </a:cxn>
                <a:cxn ang="0">
                  <a:pos x="4" y="99"/>
                </a:cxn>
              </a:cxnLst>
              <a:rect l="0" t="0" r="r" b="b"/>
              <a:pathLst>
                <a:path w="344" h="99">
                  <a:moveTo>
                    <a:pt x="4" y="99"/>
                  </a:moveTo>
                  <a:cubicBezTo>
                    <a:pt x="0" y="94"/>
                    <a:pt x="7" y="92"/>
                    <a:pt x="6" y="86"/>
                  </a:cubicBezTo>
                  <a:cubicBezTo>
                    <a:pt x="11" y="87"/>
                    <a:pt x="12" y="84"/>
                    <a:pt x="18" y="85"/>
                  </a:cubicBezTo>
                  <a:cubicBezTo>
                    <a:pt x="50" y="70"/>
                    <a:pt x="93" y="61"/>
                    <a:pt x="131" y="48"/>
                  </a:cubicBezTo>
                  <a:cubicBezTo>
                    <a:pt x="136" y="47"/>
                    <a:pt x="140" y="43"/>
                    <a:pt x="144" y="42"/>
                  </a:cubicBezTo>
                  <a:cubicBezTo>
                    <a:pt x="151" y="40"/>
                    <a:pt x="157" y="41"/>
                    <a:pt x="163" y="39"/>
                  </a:cubicBezTo>
                  <a:cubicBezTo>
                    <a:pt x="169" y="38"/>
                    <a:pt x="175" y="34"/>
                    <a:pt x="181" y="33"/>
                  </a:cubicBezTo>
                  <a:cubicBezTo>
                    <a:pt x="184" y="32"/>
                    <a:pt x="188" y="32"/>
                    <a:pt x="191" y="31"/>
                  </a:cubicBezTo>
                  <a:cubicBezTo>
                    <a:pt x="194" y="31"/>
                    <a:pt x="196" y="28"/>
                    <a:pt x="198" y="28"/>
                  </a:cubicBezTo>
                  <a:cubicBezTo>
                    <a:pt x="205" y="26"/>
                    <a:pt x="213" y="27"/>
                    <a:pt x="220" y="25"/>
                  </a:cubicBezTo>
                  <a:cubicBezTo>
                    <a:pt x="226" y="24"/>
                    <a:pt x="231" y="20"/>
                    <a:pt x="236" y="18"/>
                  </a:cubicBezTo>
                  <a:cubicBezTo>
                    <a:pt x="245" y="16"/>
                    <a:pt x="255" y="16"/>
                    <a:pt x="264" y="15"/>
                  </a:cubicBezTo>
                  <a:cubicBezTo>
                    <a:pt x="268" y="14"/>
                    <a:pt x="271" y="11"/>
                    <a:pt x="275" y="11"/>
                  </a:cubicBezTo>
                  <a:cubicBezTo>
                    <a:pt x="281" y="10"/>
                    <a:pt x="287" y="11"/>
                    <a:pt x="293" y="11"/>
                  </a:cubicBezTo>
                  <a:cubicBezTo>
                    <a:pt x="305" y="9"/>
                    <a:pt x="320" y="7"/>
                    <a:pt x="330" y="3"/>
                  </a:cubicBezTo>
                  <a:cubicBezTo>
                    <a:pt x="336" y="0"/>
                    <a:pt x="344" y="4"/>
                    <a:pt x="343" y="11"/>
                  </a:cubicBezTo>
                  <a:cubicBezTo>
                    <a:pt x="342" y="20"/>
                    <a:pt x="328" y="17"/>
                    <a:pt x="317" y="17"/>
                  </a:cubicBezTo>
                  <a:cubicBezTo>
                    <a:pt x="266" y="19"/>
                    <a:pt x="209" y="35"/>
                    <a:pt x="158" y="50"/>
                  </a:cubicBezTo>
                  <a:cubicBezTo>
                    <a:pt x="150" y="52"/>
                    <a:pt x="141" y="54"/>
                    <a:pt x="132" y="56"/>
                  </a:cubicBezTo>
                  <a:cubicBezTo>
                    <a:pt x="124" y="58"/>
                    <a:pt x="115" y="60"/>
                    <a:pt x="107" y="63"/>
                  </a:cubicBezTo>
                  <a:cubicBezTo>
                    <a:pt x="99" y="65"/>
                    <a:pt x="92" y="69"/>
                    <a:pt x="84" y="72"/>
                  </a:cubicBezTo>
                  <a:cubicBezTo>
                    <a:pt x="66" y="78"/>
                    <a:pt x="49" y="80"/>
                    <a:pt x="31" y="87"/>
                  </a:cubicBezTo>
                  <a:cubicBezTo>
                    <a:pt x="22" y="91"/>
                    <a:pt x="16" y="99"/>
                    <a:pt x="4" y="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8691563" y="1023938"/>
              <a:ext cx="149225" cy="4854575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9" y="46"/>
                </a:cxn>
                <a:cxn ang="0">
                  <a:pos x="32" y="68"/>
                </a:cxn>
                <a:cxn ang="0">
                  <a:pos x="29" y="107"/>
                </a:cxn>
                <a:cxn ang="0">
                  <a:pos x="27" y="145"/>
                </a:cxn>
                <a:cxn ang="0">
                  <a:pos x="21" y="229"/>
                </a:cxn>
                <a:cxn ang="0">
                  <a:pos x="13" y="1090"/>
                </a:cxn>
                <a:cxn ang="0">
                  <a:pos x="15" y="1131"/>
                </a:cxn>
                <a:cxn ang="0">
                  <a:pos x="12" y="1144"/>
                </a:cxn>
                <a:cxn ang="0">
                  <a:pos x="15" y="1169"/>
                </a:cxn>
                <a:cxn ang="0">
                  <a:pos x="11" y="1190"/>
                </a:cxn>
                <a:cxn ang="0">
                  <a:pos x="11" y="1228"/>
                </a:cxn>
                <a:cxn ang="0">
                  <a:pos x="8" y="1263"/>
                </a:cxn>
                <a:cxn ang="0">
                  <a:pos x="7" y="1295"/>
                </a:cxn>
                <a:cxn ang="0">
                  <a:pos x="1" y="1277"/>
                </a:cxn>
                <a:cxn ang="0">
                  <a:pos x="3" y="1208"/>
                </a:cxn>
                <a:cxn ang="0">
                  <a:pos x="9" y="258"/>
                </a:cxn>
                <a:cxn ang="0">
                  <a:pos x="14" y="211"/>
                </a:cxn>
                <a:cxn ang="0">
                  <a:pos x="22" y="28"/>
                </a:cxn>
                <a:cxn ang="0">
                  <a:pos x="23" y="3"/>
                </a:cxn>
              </a:cxnLst>
              <a:rect l="0" t="0" r="r" b="b"/>
              <a:pathLst>
                <a:path w="40" h="1295">
                  <a:moveTo>
                    <a:pt x="23" y="3"/>
                  </a:moveTo>
                  <a:cubicBezTo>
                    <a:pt x="40" y="0"/>
                    <a:pt x="29" y="33"/>
                    <a:pt x="29" y="46"/>
                  </a:cubicBezTo>
                  <a:cubicBezTo>
                    <a:pt x="29" y="50"/>
                    <a:pt x="32" y="61"/>
                    <a:pt x="32" y="68"/>
                  </a:cubicBezTo>
                  <a:cubicBezTo>
                    <a:pt x="32" y="81"/>
                    <a:pt x="30" y="93"/>
                    <a:pt x="29" y="107"/>
                  </a:cubicBezTo>
                  <a:cubicBezTo>
                    <a:pt x="29" y="120"/>
                    <a:pt x="28" y="132"/>
                    <a:pt x="27" y="145"/>
                  </a:cubicBezTo>
                  <a:cubicBezTo>
                    <a:pt x="25" y="172"/>
                    <a:pt x="24" y="201"/>
                    <a:pt x="21" y="229"/>
                  </a:cubicBezTo>
                  <a:cubicBezTo>
                    <a:pt x="15" y="279"/>
                    <a:pt x="13" y="1038"/>
                    <a:pt x="13" y="1090"/>
                  </a:cubicBezTo>
                  <a:cubicBezTo>
                    <a:pt x="13" y="1105"/>
                    <a:pt x="15" y="1120"/>
                    <a:pt x="15" y="1131"/>
                  </a:cubicBezTo>
                  <a:cubicBezTo>
                    <a:pt x="14" y="1136"/>
                    <a:pt x="12" y="1140"/>
                    <a:pt x="12" y="1144"/>
                  </a:cubicBezTo>
                  <a:cubicBezTo>
                    <a:pt x="12" y="1153"/>
                    <a:pt x="15" y="1161"/>
                    <a:pt x="15" y="1169"/>
                  </a:cubicBezTo>
                  <a:cubicBezTo>
                    <a:pt x="14" y="1176"/>
                    <a:pt x="11" y="1183"/>
                    <a:pt x="11" y="1190"/>
                  </a:cubicBezTo>
                  <a:cubicBezTo>
                    <a:pt x="10" y="1202"/>
                    <a:pt x="11" y="1215"/>
                    <a:pt x="11" y="1228"/>
                  </a:cubicBezTo>
                  <a:cubicBezTo>
                    <a:pt x="11" y="1240"/>
                    <a:pt x="8" y="1252"/>
                    <a:pt x="8" y="1263"/>
                  </a:cubicBezTo>
                  <a:cubicBezTo>
                    <a:pt x="8" y="1274"/>
                    <a:pt x="15" y="1286"/>
                    <a:pt x="7" y="1295"/>
                  </a:cubicBezTo>
                  <a:cubicBezTo>
                    <a:pt x="0" y="1293"/>
                    <a:pt x="1" y="1282"/>
                    <a:pt x="1" y="1277"/>
                  </a:cubicBezTo>
                  <a:cubicBezTo>
                    <a:pt x="0" y="1256"/>
                    <a:pt x="2" y="1231"/>
                    <a:pt x="3" y="1208"/>
                  </a:cubicBezTo>
                  <a:cubicBezTo>
                    <a:pt x="7" y="1125"/>
                    <a:pt x="4" y="335"/>
                    <a:pt x="9" y="258"/>
                  </a:cubicBezTo>
                  <a:cubicBezTo>
                    <a:pt x="10" y="242"/>
                    <a:pt x="13" y="226"/>
                    <a:pt x="14" y="211"/>
                  </a:cubicBezTo>
                  <a:cubicBezTo>
                    <a:pt x="18" y="151"/>
                    <a:pt x="28" y="96"/>
                    <a:pt x="22" y="28"/>
                  </a:cubicBezTo>
                  <a:cubicBezTo>
                    <a:pt x="21" y="19"/>
                    <a:pt x="14" y="9"/>
                    <a:pt x="23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6397626" y="6200776"/>
              <a:ext cx="25400" cy="158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1"/>
                </a:cxn>
                <a:cxn ang="0">
                  <a:pos x="0" y="3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0" y="0"/>
                    <a:pt x="5" y="2"/>
                    <a:pt x="7" y="1"/>
                  </a:cubicBezTo>
                  <a:cubicBezTo>
                    <a:pt x="7" y="4"/>
                    <a:pt x="2" y="2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 noEditPoints="1"/>
            </p:cNvSpPr>
            <p:nvPr/>
          </p:nvSpPr>
          <p:spPr bwMode="auto">
            <a:xfrm>
              <a:off x="5534026" y="730251"/>
              <a:ext cx="3240088" cy="5618163"/>
            </a:xfrm>
            <a:custGeom>
              <a:avLst/>
              <a:gdLst/>
              <a:ahLst/>
              <a:cxnLst>
                <a:cxn ang="0">
                  <a:pos x="5" y="1410"/>
                </a:cxn>
                <a:cxn ang="0">
                  <a:pos x="3" y="1203"/>
                </a:cxn>
                <a:cxn ang="0">
                  <a:pos x="7" y="295"/>
                </a:cxn>
                <a:cxn ang="0">
                  <a:pos x="30" y="104"/>
                </a:cxn>
                <a:cxn ang="0">
                  <a:pos x="39" y="110"/>
                </a:cxn>
                <a:cxn ang="0">
                  <a:pos x="29" y="191"/>
                </a:cxn>
                <a:cxn ang="0">
                  <a:pos x="13" y="1109"/>
                </a:cxn>
                <a:cxn ang="0">
                  <a:pos x="68" y="1423"/>
                </a:cxn>
                <a:cxn ang="0">
                  <a:pos x="84" y="1430"/>
                </a:cxn>
                <a:cxn ang="0">
                  <a:pos x="148" y="1438"/>
                </a:cxn>
                <a:cxn ang="0">
                  <a:pos x="222" y="1452"/>
                </a:cxn>
                <a:cxn ang="0">
                  <a:pos x="269" y="1463"/>
                </a:cxn>
                <a:cxn ang="0">
                  <a:pos x="309" y="1467"/>
                </a:cxn>
                <a:cxn ang="0">
                  <a:pos x="353" y="1478"/>
                </a:cxn>
                <a:cxn ang="0">
                  <a:pos x="431" y="1488"/>
                </a:cxn>
                <a:cxn ang="0">
                  <a:pos x="398" y="50"/>
                </a:cxn>
                <a:cxn ang="0">
                  <a:pos x="416" y="3"/>
                </a:cxn>
                <a:cxn ang="0">
                  <a:pos x="535" y="17"/>
                </a:cxn>
                <a:cxn ang="0">
                  <a:pos x="591" y="29"/>
                </a:cxn>
                <a:cxn ang="0">
                  <a:pos x="644" y="39"/>
                </a:cxn>
                <a:cxn ang="0">
                  <a:pos x="787" y="58"/>
                </a:cxn>
                <a:cxn ang="0">
                  <a:pos x="822" y="64"/>
                </a:cxn>
                <a:cxn ang="0">
                  <a:pos x="860" y="81"/>
                </a:cxn>
                <a:cxn ang="0">
                  <a:pos x="822" y="74"/>
                </a:cxn>
                <a:cxn ang="0">
                  <a:pos x="745" y="58"/>
                </a:cxn>
                <a:cxn ang="0">
                  <a:pos x="719" y="55"/>
                </a:cxn>
                <a:cxn ang="0">
                  <a:pos x="714" y="54"/>
                </a:cxn>
                <a:cxn ang="0">
                  <a:pos x="694" y="54"/>
                </a:cxn>
                <a:cxn ang="0">
                  <a:pos x="640" y="41"/>
                </a:cxn>
                <a:cxn ang="0">
                  <a:pos x="622" y="42"/>
                </a:cxn>
                <a:cxn ang="0">
                  <a:pos x="565" y="30"/>
                </a:cxn>
                <a:cxn ang="0">
                  <a:pos x="540" y="26"/>
                </a:cxn>
                <a:cxn ang="0">
                  <a:pos x="482" y="15"/>
                </a:cxn>
                <a:cxn ang="0">
                  <a:pos x="407" y="13"/>
                </a:cxn>
                <a:cxn ang="0">
                  <a:pos x="405" y="102"/>
                </a:cxn>
                <a:cxn ang="0">
                  <a:pos x="411" y="211"/>
                </a:cxn>
                <a:cxn ang="0">
                  <a:pos x="434" y="1085"/>
                </a:cxn>
                <a:cxn ang="0">
                  <a:pos x="435" y="1235"/>
                </a:cxn>
                <a:cxn ang="0">
                  <a:pos x="583" y="1455"/>
                </a:cxn>
                <a:cxn ang="0">
                  <a:pos x="651" y="1432"/>
                </a:cxn>
                <a:cxn ang="0">
                  <a:pos x="810" y="1390"/>
                </a:cxn>
                <a:cxn ang="0">
                  <a:pos x="770" y="1404"/>
                </a:cxn>
                <a:cxn ang="0">
                  <a:pos x="701" y="1425"/>
                </a:cxn>
                <a:cxn ang="0">
                  <a:pos x="502" y="1482"/>
                </a:cxn>
                <a:cxn ang="0">
                  <a:pos x="425" y="1498"/>
                </a:cxn>
                <a:cxn ang="0">
                  <a:pos x="367" y="1484"/>
                </a:cxn>
                <a:cxn ang="0">
                  <a:pos x="339" y="1480"/>
                </a:cxn>
                <a:cxn ang="0">
                  <a:pos x="314" y="1477"/>
                </a:cxn>
                <a:cxn ang="0">
                  <a:pos x="299" y="1471"/>
                </a:cxn>
                <a:cxn ang="0">
                  <a:pos x="281" y="1471"/>
                </a:cxn>
                <a:cxn ang="0">
                  <a:pos x="268" y="1465"/>
                </a:cxn>
                <a:cxn ang="0">
                  <a:pos x="250" y="1465"/>
                </a:cxn>
                <a:cxn ang="0">
                  <a:pos x="180" y="1450"/>
                </a:cxn>
                <a:cxn ang="0">
                  <a:pos x="18" y="1410"/>
                </a:cxn>
                <a:cxn ang="0">
                  <a:pos x="177" y="1449"/>
                </a:cxn>
                <a:cxn ang="0">
                  <a:pos x="226" y="1456"/>
                </a:cxn>
                <a:cxn ang="0">
                  <a:pos x="226" y="1456"/>
                </a:cxn>
              </a:cxnLst>
              <a:rect l="0" t="0" r="r" b="b"/>
              <a:pathLst>
                <a:path w="864" h="1498">
                  <a:moveTo>
                    <a:pt x="18" y="1410"/>
                  </a:moveTo>
                  <a:cubicBezTo>
                    <a:pt x="16" y="1409"/>
                    <a:pt x="10" y="1415"/>
                    <a:pt x="5" y="1410"/>
                  </a:cubicBezTo>
                  <a:cubicBezTo>
                    <a:pt x="13" y="1360"/>
                    <a:pt x="5" y="1297"/>
                    <a:pt x="5" y="1248"/>
                  </a:cubicBezTo>
                  <a:cubicBezTo>
                    <a:pt x="5" y="1233"/>
                    <a:pt x="3" y="1218"/>
                    <a:pt x="3" y="1203"/>
                  </a:cubicBezTo>
                  <a:cubicBezTo>
                    <a:pt x="0" y="1152"/>
                    <a:pt x="4" y="378"/>
                    <a:pt x="7" y="329"/>
                  </a:cubicBezTo>
                  <a:cubicBezTo>
                    <a:pt x="8" y="318"/>
                    <a:pt x="7" y="306"/>
                    <a:pt x="7" y="295"/>
                  </a:cubicBezTo>
                  <a:cubicBezTo>
                    <a:pt x="9" y="259"/>
                    <a:pt x="17" y="222"/>
                    <a:pt x="20" y="186"/>
                  </a:cubicBezTo>
                  <a:cubicBezTo>
                    <a:pt x="22" y="159"/>
                    <a:pt x="28" y="135"/>
                    <a:pt x="30" y="104"/>
                  </a:cubicBezTo>
                  <a:cubicBezTo>
                    <a:pt x="30" y="99"/>
                    <a:pt x="25" y="82"/>
                    <a:pt x="39" y="84"/>
                  </a:cubicBezTo>
                  <a:cubicBezTo>
                    <a:pt x="44" y="91"/>
                    <a:pt x="40" y="101"/>
                    <a:pt x="39" y="110"/>
                  </a:cubicBezTo>
                  <a:cubicBezTo>
                    <a:pt x="36" y="126"/>
                    <a:pt x="32" y="144"/>
                    <a:pt x="30" y="163"/>
                  </a:cubicBezTo>
                  <a:cubicBezTo>
                    <a:pt x="29" y="172"/>
                    <a:pt x="30" y="182"/>
                    <a:pt x="29" y="191"/>
                  </a:cubicBezTo>
                  <a:cubicBezTo>
                    <a:pt x="25" y="219"/>
                    <a:pt x="19" y="244"/>
                    <a:pt x="17" y="276"/>
                  </a:cubicBezTo>
                  <a:cubicBezTo>
                    <a:pt x="15" y="315"/>
                    <a:pt x="14" y="1069"/>
                    <a:pt x="13" y="1109"/>
                  </a:cubicBezTo>
                  <a:cubicBezTo>
                    <a:pt x="9" y="1206"/>
                    <a:pt x="14" y="1307"/>
                    <a:pt x="18" y="1404"/>
                  </a:cubicBezTo>
                  <a:cubicBezTo>
                    <a:pt x="32" y="1413"/>
                    <a:pt x="53" y="1415"/>
                    <a:pt x="68" y="1423"/>
                  </a:cubicBezTo>
                  <a:cubicBezTo>
                    <a:pt x="74" y="1421"/>
                    <a:pt x="70" y="1429"/>
                    <a:pt x="75" y="1428"/>
                  </a:cubicBezTo>
                  <a:cubicBezTo>
                    <a:pt x="78" y="1429"/>
                    <a:pt x="82" y="1429"/>
                    <a:pt x="84" y="1430"/>
                  </a:cubicBezTo>
                  <a:cubicBezTo>
                    <a:pt x="85" y="1425"/>
                    <a:pt x="74" y="1430"/>
                    <a:pt x="75" y="1424"/>
                  </a:cubicBezTo>
                  <a:cubicBezTo>
                    <a:pt x="100" y="1431"/>
                    <a:pt x="127" y="1431"/>
                    <a:pt x="148" y="1438"/>
                  </a:cubicBezTo>
                  <a:cubicBezTo>
                    <a:pt x="162" y="1437"/>
                    <a:pt x="176" y="1438"/>
                    <a:pt x="187" y="1445"/>
                  </a:cubicBezTo>
                  <a:cubicBezTo>
                    <a:pt x="200" y="1442"/>
                    <a:pt x="211" y="1450"/>
                    <a:pt x="222" y="1452"/>
                  </a:cubicBezTo>
                  <a:cubicBezTo>
                    <a:pt x="233" y="1455"/>
                    <a:pt x="244" y="1454"/>
                    <a:pt x="254" y="1456"/>
                  </a:cubicBezTo>
                  <a:cubicBezTo>
                    <a:pt x="259" y="1458"/>
                    <a:pt x="264" y="1462"/>
                    <a:pt x="269" y="1463"/>
                  </a:cubicBezTo>
                  <a:cubicBezTo>
                    <a:pt x="273" y="1464"/>
                    <a:pt x="283" y="1463"/>
                    <a:pt x="290" y="1464"/>
                  </a:cubicBezTo>
                  <a:cubicBezTo>
                    <a:pt x="297" y="1465"/>
                    <a:pt x="303" y="1465"/>
                    <a:pt x="309" y="1467"/>
                  </a:cubicBezTo>
                  <a:cubicBezTo>
                    <a:pt x="314" y="1468"/>
                    <a:pt x="319" y="1471"/>
                    <a:pt x="324" y="1472"/>
                  </a:cubicBezTo>
                  <a:cubicBezTo>
                    <a:pt x="335" y="1474"/>
                    <a:pt x="345" y="1472"/>
                    <a:pt x="353" y="1478"/>
                  </a:cubicBezTo>
                  <a:cubicBezTo>
                    <a:pt x="373" y="1477"/>
                    <a:pt x="393" y="1484"/>
                    <a:pt x="413" y="1485"/>
                  </a:cubicBezTo>
                  <a:cubicBezTo>
                    <a:pt x="419" y="1485"/>
                    <a:pt x="427" y="1482"/>
                    <a:pt x="431" y="1488"/>
                  </a:cubicBezTo>
                  <a:cubicBezTo>
                    <a:pt x="430" y="1290"/>
                    <a:pt x="408" y="403"/>
                    <a:pt x="402" y="223"/>
                  </a:cubicBezTo>
                  <a:cubicBezTo>
                    <a:pt x="400" y="168"/>
                    <a:pt x="400" y="106"/>
                    <a:pt x="398" y="50"/>
                  </a:cubicBezTo>
                  <a:cubicBezTo>
                    <a:pt x="397" y="32"/>
                    <a:pt x="394" y="18"/>
                    <a:pt x="394" y="6"/>
                  </a:cubicBezTo>
                  <a:cubicBezTo>
                    <a:pt x="400" y="0"/>
                    <a:pt x="409" y="3"/>
                    <a:pt x="416" y="3"/>
                  </a:cubicBezTo>
                  <a:cubicBezTo>
                    <a:pt x="437" y="3"/>
                    <a:pt x="454" y="5"/>
                    <a:pt x="472" y="8"/>
                  </a:cubicBezTo>
                  <a:cubicBezTo>
                    <a:pt x="493" y="12"/>
                    <a:pt x="512" y="13"/>
                    <a:pt x="535" y="17"/>
                  </a:cubicBezTo>
                  <a:cubicBezTo>
                    <a:pt x="542" y="19"/>
                    <a:pt x="548" y="21"/>
                    <a:pt x="555" y="23"/>
                  </a:cubicBezTo>
                  <a:cubicBezTo>
                    <a:pt x="569" y="25"/>
                    <a:pt x="576" y="26"/>
                    <a:pt x="591" y="29"/>
                  </a:cubicBezTo>
                  <a:cubicBezTo>
                    <a:pt x="598" y="30"/>
                    <a:pt x="604" y="33"/>
                    <a:pt x="610" y="34"/>
                  </a:cubicBezTo>
                  <a:cubicBezTo>
                    <a:pt x="622" y="36"/>
                    <a:pt x="634" y="32"/>
                    <a:pt x="644" y="39"/>
                  </a:cubicBezTo>
                  <a:cubicBezTo>
                    <a:pt x="659" y="37"/>
                    <a:pt x="673" y="43"/>
                    <a:pt x="687" y="45"/>
                  </a:cubicBezTo>
                  <a:cubicBezTo>
                    <a:pt x="720" y="48"/>
                    <a:pt x="755" y="51"/>
                    <a:pt x="787" y="58"/>
                  </a:cubicBezTo>
                  <a:cubicBezTo>
                    <a:pt x="794" y="59"/>
                    <a:pt x="801" y="63"/>
                    <a:pt x="807" y="64"/>
                  </a:cubicBezTo>
                  <a:cubicBezTo>
                    <a:pt x="812" y="65"/>
                    <a:pt x="817" y="64"/>
                    <a:pt x="822" y="64"/>
                  </a:cubicBezTo>
                  <a:cubicBezTo>
                    <a:pt x="833" y="65"/>
                    <a:pt x="848" y="67"/>
                    <a:pt x="861" y="68"/>
                  </a:cubicBezTo>
                  <a:cubicBezTo>
                    <a:pt x="862" y="73"/>
                    <a:pt x="864" y="78"/>
                    <a:pt x="860" y="81"/>
                  </a:cubicBezTo>
                  <a:cubicBezTo>
                    <a:pt x="854" y="84"/>
                    <a:pt x="848" y="77"/>
                    <a:pt x="843" y="76"/>
                  </a:cubicBezTo>
                  <a:cubicBezTo>
                    <a:pt x="836" y="74"/>
                    <a:pt x="829" y="76"/>
                    <a:pt x="822" y="74"/>
                  </a:cubicBezTo>
                  <a:cubicBezTo>
                    <a:pt x="808" y="72"/>
                    <a:pt x="793" y="67"/>
                    <a:pt x="778" y="64"/>
                  </a:cubicBezTo>
                  <a:cubicBezTo>
                    <a:pt x="766" y="62"/>
                    <a:pt x="756" y="61"/>
                    <a:pt x="745" y="58"/>
                  </a:cubicBezTo>
                  <a:cubicBezTo>
                    <a:pt x="741" y="57"/>
                    <a:pt x="739" y="54"/>
                    <a:pt x="736" y="54"/>
                  </a:cubicBezTo>
                  <a:cubicBezTo>
                    <a:pt x="731" y="53"/>
                    <a:pt x="725" y="55"/>
                    <a:pt x="719" y="55"/>
                  </a:cubicBezTo>
                  <a:cubicBezTo>
                    <a:pt x="719" y="55"/>
                    <a:pt x="718" y="52"/>
                    <a:pt x="717" y="52"/>
                  </a:cubicBezTo>
                  <a:cubicBezTo>
                    <a:pt x="717" y="52"/>
                    <a:pt x="716" y="54"/>
                    <a:pt x="714" y="54"/>
                  </a:cubicBezTo>
                  <a:cubicBezTo>
                    <a:pt x="712" y="53"/>
                    <a:pt x="711" y="51"/>
                    <a:pt x="709" y="51"/>
                  </a:cubicBezTo>
                  <a:cubicBezTo>
                    <a:pt x="704" y="51"/>
                    <a:pt x="699" y="54"/>
                    <a:pt x="694" y="54"/>
                  </a:cubicBezTo>
                  <a:cubicBezTo>
                    <a:pt x="690" y="54"/>
                    <a:pt x="680" y="51"/>
                    <a:pt x="674" y="50"/>
                  </a:cubicBezTo>
                  <a:cubicBezTo>
                    <a:pt x="664" y="47"/>
                    <a:pt x="654" y="42"/>
                    <a:pt x="640" y="41"/>
                  </a:cubicBezTo>
                  <a:cubicBezTo>
                    <a:pt x="635" y="40"/>
                    <a:pt x="639" y="43"/>
                    <a:pt x="637" y="43"/>
                  </a:cubicBezTo>
                  <a:cubicBezTo>
                    <a:pt x="632" y="40"/>
                    <a:pt x="627" y="43"/>
                    <a:pt x="622" y="42"/>
                  </a:cubicBezTo>
                  <a:cubicBezTo>
                    <a:pt x="612" y="41"/>
                    <a:pt x="602" y="38"/>
                    <a:pt x="593" y="37"/>
                  </a:cubicBezTo>
                  <a:cubicBezTo>
                    <a:pt x="583" y="35"/>
                    <a:pt x="575" y="33"/>
                    <a:pt x="565" y="30"/>
                  </a:cubicBezTo>
                  <a:cubicBezTo>
                    <a:pt x="559" y="29"/>
                    <a:pt x="553" y="30"/>
                    <a:pt x="547" y="29"/>
                  </a:cubicBezTo>
                  <a:cubicBezTo>
                    <a:pt x="545" y="28"/>
                    <a:pt x="542" y="27"/>
                    <a:pt x="540" y="26"/>
                  </a:cubicBezTo>
                  <a:cubicBezTo>
                    <a:pt x="527" y="24"/>
                    <a:pt x="510" y="21"/>
                    <a:pt x="496" y="19"/>
                  </a:cubicBezTo>
                  <a:cubicBezTo>
                    <a:pt x="491" y="18"/>
                    <a:pt x="487" y="15"/>
                    <a:pt x="482" y="15"/>
                  </a:cubicBezTo>
                  <a:cubicBezTo>
                    <a:pt x="476" y="14"/>
                    <a:pt x="468" y="15"/>
                    <a:pt x="462" y="15"/>
                  </a:cubicBezTo>
                  <a:cubicBezTo>
                    <a:pt x="445" y="13"/>
                    <a:pt x="426" y="12"/>
                    <a:pt x="407" y="13"/>
                  </a:cubicBezTo>
                  <a:cubicBezTo>
                    <a:pt x="401" y="21"/>
                    <a:pt x="405" y="29"/>
                    <a:pt x="405" y="37"/>
                  </a:cubicBezTo>
                  <a:cubicBezTo>
                    <a:pt x="406" y="58"/>
                    <a:pt x="405" y="80"/>
                    <a:pt x="405" y="102"/>
                  </a:cubicBezTo>
                  <a:cubicBezTo>
                    <a:pt x="406" y="121"/>
                    <a:pt x="408" y="140"/>
                    <a:pt x="409" y="159"/>
                  </a:cubicBezTo>
                  <a:cubicBezTo>
                    <a:pt x="410" y="176"/>
                    <a:pt x="410" y="195"/>
                    <a:pt x="411" y="211"/>
                  </a:cubicBezTo>
                  <a:cubicBezTo>
                    <a:pt x="412" y="242"/>
                    <a:pt x="411" y="293"/>
                    <a:pt x="415" y="323"/>
                  </a:cubicBezTo>
                  <a:cubicBezTo>
                    <a:pt x="420" y="356"/>
                    <a:pt x="431" y="1048"/>
                    <a:pt x="434" y="1085"/>
                  </a:cubicBezTo>
                  <a:cubicBezTo>
                    <a:pt x="435" y="1101"/>
                    <a:pt x="433" y="1154"/>
                    <a:pt x="434" y="1170"/>
                  </a:cubicBezTo>
                  <a:cubicBezTo>
                    <a:pt x="436" y="1190"/>
                    <a:pt x="434" y="1216"/>
                    <a:pt x="435" y="1235"/>
                  </a:cubicBezTo>
                  <a:cubicBezTo>
                    <a:pt x="441" y="1318"/>
                    <a:pt x="440" y="1384"/>
                    <a:pt x="439" y="1482"/>
                  </a:cubicBezTo>
                  <a:cubicBezTo>
                    <a:pt x="491" y="1474"/>
                    <a:pt x="536" y="1468"/>
                    <a:pt x="583" y="1455"/>
                  </a:cubicBezTo>
                  <a:cubicBezTo>
                    <a:pt x="588" y="1454"/>
                    <a:pt x="594" y="1450"/>
                    <a:pt x="599" y="1449"/>
                  </a:cubicBezTo>
                  <a:cubicBezTo>
                    <a:pt x="617" y="1443"/>
                    <a:pt x="635" y="1441"/>
                    <a:pt x="651" y="1432"/>
                  </a:cubicBezTo>
                  <a:cubicBezTo>
                    <a:pt x="718" y="1417"/>
                    <a:pt x="776" y="1393"/>
                    <a:pt x="840" y="1375"/>
                  </a:cubicBezTo>
                  <a:cubicBezTo>
                    <a:pt x="833" y="1383"/>
                    <a:pt x="821" y="1384"/>
                    <a:pt x="810" y="1390"/>
                  </a:cubicBezTo>
                  <a:cubicBezTo>
                    <a:pt x="807" y="1392"/>
                    <a:pt x="805" y="1395"/>
                    <a:pt x="801" y="1397"/>
                  </a:cubicBezTo>
                  <a:cubicBezTo>
                    <a:pt x="792" y="1400"/>
                    <a:pt x="777" y="1403"/>
                    <a:pt x="770" y="1404"/>
                  </a:cubicBezTo>
                  <a:cubicBezTo>
                    <a:pt x="758" y="1407"/>
                    <a:pt x="741" y="1409"/>
                    <a:pt x="730" y="1419"/>
                  </a:cubicBezTo>
                  <a:cubicBezTo>
                    <a:pt x="720" y="1418"/>
                    <a:pt x="710" y="1423"/>
                    <a:pt x="701" y="1425"/>
                  </a:cubicBezTo>
                  <a:cubicBezTo>
                    <a:pt x="671" y="1433"/>
                    <a:pt x="643" y="1443"/>
                    <a:pt x="614" y="1452"/>
                  </a:cubicBezTo>
                  <a:cubicBezTo>
                    <a:pt x="578" y="1464"/>
                    <a:pt x="540" y="1469"/>
                    <a:pt x="502" y="1482"/>
                  </a:cubicBezTo>
                  <a:cubicBezTo>
                    <a:pt x="487" y="1483"/>
                    <a:pt x="465" y="1485"/>
                    <a:pt x="446" y="1489"/>
                  </a:cubicBezTo>
                  <a:cubicBezTo>
                    <a:pt x="438" y="1490"/>
                    <a:pt x="430" y="1493"/>
                    <a:pt x="425" y="1498"/>
                  </a:cubicBezTo>
                  <a:cubicBezTo>
                    <a:pt x="411" y="1494"/>
                    <a:pt x="393" y="1494"/>
                    <a:pt x="379" y="1490"/>
                  </a:cubicBezTo>
                  <a:cubicBezTo>
                    <a:pt x="375" y="1489"/>
                    <a:pt x="369" y="1487"/>
                    <a:pt x="367" y="1484"/>
                  </a:cubicBezTo>
                  <a:cubicBezTo>
                    <a:pt x="352" y="1490"/>
                    <a:pt x="343" y="1480"/>
                    <a:pt x="333" y="1476"/>
                  </a:cubicBezTo>
                  <a:cubicBezTo>
                    <a:pt x="330" y="1477"/>
                    <a:pt x="336" y="1480"/>
                    <a:pt x="339" y="1480"/>
                  </a:cubicBezTo>
                  <a:cubicBezTo>
                    <a:pt x="322" y="1485"/>
                    <a:pt x="319" y="1472"/>
                    <a:pt x="304" y="1471"/>
                  </a:cubicBezTo>
                  <a:cubicBezTo>
                    <a:pt x="304" y="1477"/>
                    <a:pt x="315" y="1470"/>
                    <a:pt x="314" y="1477"/>
                  </a:cubicBezTo>
                  <a:cubicBezTo>
                    <a:pt x="310" y="1475"/>
                    <a:pt x="305" y="1474"/>
                    <a:pt x="299" y="1475"/>
                  </a:cubicBezTo>
                  <a:cubicBezTo>
                    <a:pt x="300" y="1474"/>
                    <a:pt x="304" y="1470"/>
                    <a:pt x="299" y="1471"/>
                  </a:cubicBezTo>
                  <a:cubicBezTo>
                    <a:pt x="293" y="1466"/>
                    <a:pt x="298" y="1474"/>
                    <a:pt x="294" y="1473"/>
                  </a:cubicBezTo>
                  <a:cubicBezTo>
                    <a:pt x="289" y="1473"/>
                    <a:pt x="285" y="1472"/>
                    <a:pt x="281" y="1471"/>
                  </a:cubicBezTo>
                  <a:cubicBezTo>
                    <a:pt x="274" y="1473"/>
                    <a:pt x="282" y="1466"/>
                    <a:pt x="276" y="1467"/>
                  </a:cubicBezTo>
                  <a:cubicBezTo>
                    <a:pt x="273" y="1466"/>
                    <a:pt x="272" y="1465"/>
                    <a:pt x="268" y="1465"/>
                  </a:cubicBezTo>
                  <a:cubicBezTo>
                    <a:pt x="268" y="1468"/>
                    <a:pt x="270" y="1468"/>
                    <a:pt x="273" y="1468"/>
                  </a:cubicBezTo>
                  <a:cubicBezTo>
                    <a:pt x="265" y="1470"/>
                    <a:pt x="258" y="1468"/>
                    <a:pt x="250" y="1465"/>
                  </a:cubicBezTo>
                  <a:cubicBezTo>
                    <a:pt x="242" y="1462"/>
                    <a:pt x="236" y="1453"/>
                    <a:pt x="225" y="1460"/>
                  </a:cubicBezTo>
                  <a:cubicBezTo>
                    <a:pt x="211" y="1457"/>
                    <a:pt x="192" y="1457"/>
                    <a:pt x="180" y="1450"/>
                  </a:cubicBezTo>
                  <a:cubicBezTo>
                    <a:pt x="122" y="1443"/>
                    <a:pt x="66" y="1433"/>
                    <a:pt x="18" y="1416"/>
                  </a:cubicBezTo>
                  <a:cubicBezTo>
                    <a:pt x="19" y="1413"/>
                    <a:pt x="15" y="1410"/>
                    <a:pt x="18" y="1410"/>
                  </a:cubicBezTo>
                  <a:close/>
                  <a:moveTo>
                    <a:pt x="185" y="1447"/>
                  </a:moveTo>
                  <a:cubicBezTo>
                    <a:pt x="182" y="1448"/>
                    <a:pt x="177" y="1446"/>
                    <a:pt x="177" y="1449"/>
                  </a:cubicBezTo>
                  <a:cubicBezTo>
                    <a:pt x="179" y="1448"/>
                    <a:pt x="185" y="1450"/>
                    <a:pt x="185" y="1447"/>
                  </a:cubicBezTo>
                  <a:close/>
                  <a:moveTo>
                    <a:pt x="226" y="1456"/>
                  </a:moveTo>
                  <a:cubicBezTo>
                    <a:pt x="223" y="1456"/>
                    <a:pt x="220" y="1454"/>
                    <a:pt x="216" y="1454"/>
                  </a:cubicBezTo>
                  <a:cubicBezTo>
                    <a:pt x="216" y="1457"/>
                    <a:pt x="224" y="1459"/>
                    <a:pt x="226" y="145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182" y="885140"/>
            <a:ext cx="3011132" cy="568009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  <p:sp>
        <p:nvSpPr>
          <p:cNvPr id="9" name="Rectangle 210"/>
          <p:cNvSpPr txBox="1">
            <a:spLocks noChangeArrowheads="1"/>
          </p:cNvSpPr>
          <p:nvPr/>
        </p:nvSpPr>
        <p:spPr bwMode="auto">
          <a:xfrm>
            <a:off x="2342021" y="147307"/>
            <a:ext cx="4589895" cy="62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pPr algn="ctr"/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Џез се током времена мењао.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">
        <p:fade/>
      </p:transition>
    </mc:Choice>
    <mc:Fallback xmlns="">
      <p:transition spd="med" advClick="0" advTm="1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357" y="1274345"/>
            <a:ext cx="523875" cy="1181100"/>
          </a:xfrm>
          <a:prstGeom prst="rect">
            <a:avLst/>
          </a:prstGeom>
          <a:noFill/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  <p:grpSp>
        <p:nvGrpSpPr>
          <p:cNvPr id="89" name="Group 39"/>
          <p:cNvGrpSpPr/>
          <p:nvPr/>
        </p:nvGrpSpPr>
        <p:grpSpPr>
          <a:xfrm>
            <a:off x="1901825" y="1290636"/>
            <a:ext cx="2632075" cy="4729164"/>
            <a:chOff x="1444625" y="1363662"/>
            <a:chExt cx="2632075" cy="4729164"/>
          </a:xfrm>
        </p:grpSpPr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3097213" y="1754188"/>
              <a:ext cx="180975" cy="273050"/>
            </a:xfrm>
            <a:custGeom>
              <a:avLst/>
              <a:gdLst/>
              <a:ahLst/>
              <a:cxnLst>
                <a:cxn ang="0">
                  <a:pos x="47" y="24"/>
                </a:cxn>
                <a:cxn ang="0">
                  <a:pos x="45" y="17"/>
                </a:cxn>
                <a:cxn ang="0">
                  <a:pos x="38" y="11"/>
                </a:cxn>
                <a:cxn ang="0">
                  <a:pos x="14" y="3"/>
                </a:cxn>
                <a:cxn ang="0">
                  <a:pos x="1" y="39"/>
                </a:cxn>
                <a:cxn ang="0">
                  <a:pos x="15" y="68"/>
                </a:cxn>
                <a:cxn ang="0">
                  <a:pos x="39" y="67"/>
                </a:cxn>
                <a:cxn ang="0">
                  <a:pos x="37" y="60"/>
                </a:cxn>
                <a:cxn ang="0">
                  <a:pos x="21" y="62"/>
                </a:cxn>
                <a:cxn ang="0">
                  <a:pos x="9" y="54"/>
                </a:cxn>
                <a:cxn ang="0">
                  <a:pos x="24" y="12"/>
                </a:cxn>
                <a:cxn ang="0">
                  <a:pos x="43" y="24"/>
                </a:cxn>
                <a:cxn ang="0">
                  <a:pos x="47" y="24"/>
                </a:cxn>
              </a:cxnLst>
              <a:rect l="0" t="0" r="r" b="b"/>
              <a:pathLst>
                <a:path w="48" h="73">
                  <a:moveTo>
                    <a:pt x="47" y="24"/>
                  </a:moveTo>
                  <a:cubicBezTo>
                    <a:pt x="48" y="21"/>
                    <a:pt x="46" y="19"/>
                    <a:pt x="45" y="17"/>
                  </a:cubicBezTo>
                  <a:cubicBezTo>
                    <a:pt x="43" y="14"/>
                    <a:pt x="42" y="14"/>
                    <a:pt x="38" y="11"/>
                  </a:cubicBezTo>
                  <a:cubicBezTo>
                    <a:pt x="32" y="7"/>
                    <a:pt x="22" y="0"/>
                    <a:pt x="14" y="3"/>
                  </a:cubicBezTo>
                  <a:cubicBezTo>
                    <a:pt x="4" y="7"/>
                    <a:pt x="0" y="26"/>
                    <a:pt x="1" y="39"/>
                  </a:cubicBezTo>
                  <a:cubicBezTo>
                    <a:pt x="1" y="53"/>
                    <a:pt x="5" y="63"/>
                    <a:pt x="15" y="68"/>
                  </a:cubicBezTo>
                  <a:cubicBezTo>
                    <a:pt x="25" y="67"/>
                    <a:pt x="34" y="73"/>
                    <a:pt x="39" y="67"/>
                  </a:cubicBezTo>
                  <a:cubicBezTo>
                    <a:pt x="39" y="64"/>
                    <a:pt x="38" y="62"/>
                    <a:pt x="37" y="60"/>
                  </a:cubicBezTo>
                  <a:cubicBezTo>
                    <a:pt x="31" y="60"/>
                    <a:pt x="26" y="63"/>
                    <a:pt x="21" y="62"/>
                  </a:cubicBezTo>
                  <a:cubicBezTo>
                    <a:pt x="15" y="61"/>
                    <a:pt x="13" y="57"/>
                    <a:pt x="9" y="54"/>
                  </a:cubicBezTo>
                  <a:cubicBezTo>
                    <a:pt x="8" y="35"/>
                    <a:pt x="6" y="11"/>
                    <a:pt x="24" y="12"/>
                  </a:cubicBezTo>
                  <a:cubicBezTo>
                    <a:pt x="33" y="12"/>
                    <a:pt x="36" y="19"/>
                    <a:pt x="43" y="24"/>
                  </a:cubicBezTo>
                  <a:cubicBezTo>
                    <a:pt x="44" y="24"/>
                    <a:pt x="45" y="24"/>
                    <a:pt x="47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29"/>
            <p:cNvSpPr>
              <a:spLocks/>
            </p:cNvSpPr>
            <p:nvPr/>
          </p:nvSpPr>
          <p:spPr bwMode="auto">
            <a:xfrm>
              <a:off x="3146425" y="1825625"/>
              <a:ext cx="71438" cy="77788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1" y="13"/>
                </a:cxn>
                <a:cxn ang="0">
                  <a:pos x="4" y="21"/>
                </a:cxn>
                <a:cxn ang="0">
                  <a:pos x="15" y="21"/>
                </a:cxn>
                <a:cxn ang="0">
                  <a:pos x="11" y="1"/>
                </a:cxn>
              </a:cxnLst>
              <a:rect l="0" t="0" r="r" b="b"/>
              <a:pathLst>
                <a:path w="19" h="21">
                  <a:moveTo>
                    <a:pt x="11" y="1"/>
                  </a:moveTo>
                  <a:cubicBezTo>
                    <a:pt x="6" y="4"/>
                    <a:pt x="6" y="11"/>
                    <a:pt x="1" y="13"/>
                  </a:cubicBezTo>
                  <a:cubicBezTo>
                    <a:pt x="0" y="17"/>
                    <a:pt x="4" y="17"/>
                    <a:pt x="4" y="21"/>
                  </a:cubicBezTo>
                  <a:cubicBezTo>
                    <a:pt x="9" y="21"/>
                    <a:pt x="11" y="21"/>
                    <a:pt x="15" y="21"/>
                  </a:cubicBezTo>
                  <a:cubicBezTo>
                    <a:pt x="19" y="14"/>
                    <a:pt x="18" y="0"/>
                    <a:pt x="11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0"/>
            <p:cNvSpPr>
              <a:spLocks/>
            </p:cNvSpPr>
            <p:nvPr/>
          </p:nvSpPr>
          <p:spPr bwMode="auto">
            <a:xfrm>
              <a:off x="2838450" y="2249488"/>
              <a:ext cx="296863" cy="427038"/>
            </a:xfrm>
            <a:custGeom>
              <a:avLst/>
              <a:gdLst/>
              <a:ahLst/>
              <a:cxnLst>
                <a:cxn ang="0">
                  <a:pos x="79" y="45"/>
                </a:cxn>
                <a:cxn ang="0">
                  <a:pos x="78" y="38"/>
                </a:cxn>
                <a:cxn ang="0">
                  <a:pos x="41" y="51"/>
                </a:cxn>
                <a:cxn ang="0">
                  <a:pos x="32" y="33"/>
                </a:cxn>
                <a:cxn ang="0">
                  <a:pos x="13" y="11"/>
                </a:cxn>
                <a:cxn ang="0">
                  <a:pos x="0" y="7"/>
                </a:cxn>
                <a:cxn ang="0">
                  <a:pos x="17" y="31"/>
                </a:cxn>
                <a:cxn ang="0">
                  <a:pos x="36" y="72"/>
                </a:cxn>
                <a:cxn ang="0">
                  <a:pos x="23" y="113"/>
                </a:cxn>
                <a:cxn ang="0">
                  <a:pos x="30" y="112"/>
                </a:cxn>
                <a:cxn ang="0">
                  <a:pos x="43" y="61"/>
                </a:cxn>
                <a:cxn ang="0">
                  <a:pos x="56" y="48"/>
                </a:cxn>
                <a:cxn ang="0">
                  <a:pos x="79" y="45"/>
                </a:cxn>
              </a:cxnLst>
              <a:rect l="0" t="0" r="r" b="b"/>
              <a:pathLst>
                <a:path w="79" h="114">
                  <a:moveTo>
                    <a:pt x="79" y="45"/>
                  </a:moveTo>
                  <a:cubicBezTo>
                    <a:pt x="79" y="42"/>
                    <a:pt x="77" y="42"/>
                    <a:pt x="78" y="38"/>
                  </a:cubicBezTo>
                  <a:cubicBezTo>
                    <a:pt x="63" y="35"/>
                    <a:pt x="49" y="38"/>
                    <a:pt x="41" y="51"/>
                  </a:cubicBezTo>
                  <a:cubicBezTo>
                    <a:pt x="38" y="45"/>
                    <a:pt x="33" y="40"/>
                    <a:pt x="32" y="33"/>
                  </a:cubicBezTo>
                  <a:cubicBezTo>
                    <a:pt x="23" y="27"/>
                    <a:pt x="21" y="16"/>
                    <a:pt x="13" y="11"/>
                  </a:cubicBezTo>
                  <a:cubicBezTo>
                    <a:pt x="10" y="7"/>
                    <a:pt x="4" y="0"/>
                    <a:pt x="0" y="7"/>
                  </a:cubicBezTo>
                  <a:cubicBezTo>
                    <a:pt x="4" y="17"/>
                    <a:pt x="15" y="19"/>
                    <a:pt x="17" y="31"/>
                  </a:cubicBezTo>
                  <a:cubicBezTo>
                    <a:pt x="25" y="42"/>
                    <a:pt x="37" y="51"/>
                    <a:pt x="36" y="72"/>
                  </a:cubicBezTo>
                  <a:cubicBezTo>
                    <a:pt x="35" y="87"/>
                    <a:pt x="22" y="99"/>
                    <a:pt x="23" y="113"/>
                  </a:cubicBezTo>
                  <a:cubicBezTo>
                    <a:pt x="27" y="114"/>
                    <a:pt x="27" y="112"/>
                    <a:pt x="30" y="112"/>
                  </a:cubicBezTo>
                  <a:cubicBezTo>
                    <a:pt x="37" y="99"/>
                    <a:pt x="48" y="78"/>
                    <a:pt x="43" y="61"/>
                  </a:cubicBezTo>
                  <a:cubicBezTo>
                    <a:pt x="49" y="58"/>
                    <a:pt x="52" y="53"/>
                    <a:pt x="56" y="48"/>
                  </a:cubicBezTo>
                  <a:cubicBezTo>
                    <a:pt x="63" y="45"/>
                    <a:pt x="70" y="48"/>
                    <a:pt x="79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31"/>
            <p:cNvSpPr>
              <a:spLocks/>
            </p:cNvSpPr>
            <p:nvPr/>
          </p:nvSpPr>
          <p:spPr bwMode="auto">
            <a:xfrm>
              <a:off x="2959100" y="2114550"/>
              <a:ext cx="82550" cy="889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3" y="24"/>
                </a:cxn>
                <a:cxn ang="0">
                  <a:pos x="21" y="5"/>
                </a:cxn>
                <a:cxn ang="0">
                  <a:pos x="21" y="0"/>
                </a:cxn>
              </a:cxnLst>
              <a:rect l="0" t="0" r="r" b="b"/>
              <a:pathLst>
                <a:path w="22" h="24">
                  <a:moveTo>
                    <a:pt x="21" y="0"/>
                  </a:moveTo>
                  <a:cubicBezTo>
                    <a:pt x="12" y="4"/>
                    <a:pt x="7" y="11"/>
                    <a:pt x="0" y="17"/>
                  </a:cubicBezTo>
                  <a:cubicBezTo>
                    <a:pt x="0" y="20"/>
                    <a:pt x="1" y="23"/>
                    <a:pt x="3" y="24"/>
                  </a:cubicBezTo>
                  <a:cubicBezTo>
                    <a:pt x="12" y="20"/>
                    <a:pt x="14" y="10"/>
                    <a:pt x="21" y="5"/>
                  </a:cubicBezTo>
                  <a:cubicBezTo>
                    <a:pt x="22" y="3"/>
                    <a:pt x="21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32"/>
            <p:cNvSpPr>
              <a:spLocks/>
            </p:cNvSpPr>
            <p:nvPr/>
          </p:nvSpPr>
          <p:spPr bwMode="auto">
            <a:xfrm>
              <a:off x="2703513" y="2286000"/>
              <a:ext cx="198438" cy="57467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13"/>
                </a:cxn>
                <a:cxn ang="0">
                  <a:pos x="12" y="45"/>
                </a:cxn>
                <a:cxn ang="0">
                  <a:pos x="23" y="69"/>
                </a:cxn>
                <a:cxn ang="0">
                  <a:pos x="45" y="109"/>
                </a:cxn>
                <a:cxn ang="0">
                  <a:pos x="42" y="139"/>
                </a:cxn>
                <a:cxn ang="0">
                  <a:pos x="43" y="153"/>
                </a:cxn>
                <a:cxn ang="0">
                  <a:pos x="50" y="130"/>
                </a:cxn>
                <a:cxn ang="0">
                  <a:pos x="53" y="114"/>
                </a:cxn>
                <a:cxn ang="0">
                  <a:pos x="50" y="93"/>
                </a:cxn>
                <a:cxn ang="0">
                  <a:pos x="33" y="72"/>
                </a:cxn>
                <a:cxn ang="0">
                  <a:pos x="32" y="63"/>
                </a:cxn>
                <a:cxn ang="0">
                  <a:pos x="22" y="50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22" y="28"/>
                </a:cxn>
                <a:cxn ang="0">
                  <a:pos x="11" y="2"/>
                </a:cxn>
                <a:cxn ang="0">
                  <a:pos x="0" y="5"/>
                </a:cxn>
              </a:cxnLst>
              <a:rect l="0" t="0" r="r" b="b"/>
              <a:pathLst>
                <a:path w="53" h="153">
                  <a:moveTo>
                    <a:pt x="0" y="5"/>
                  </a:moveTo>
                  <a:cubicBezTo>
                    <a:pt x="2" y="9"/>
                    <a:pt x="5" y="10"/>
                    <a:pt x="8" y="13"/>
                  </a:cubicBezTo>
                  <a:cubicBezTo>
                    <a:pt x="13" y="26"/>
                    <a:pt x="11" y="34"/>
                    <a:pt x="12" y="45"/>
                  </a:cubicBezTo>
                  <a:cubicBezTo>
                    <a:pt x="13" y="55"/>
                    <a:pt x="18" y="62"/>
                    <a:pt x="23" y="69"/>
                  </a:cubicBezTo>
                  <a:cubicBezTo>
                    <a:pt x="29" y="78"/>
                    <a:pt x="44" y="95"/>
                    <a:pt x="45" y="109"/>
                  </a:cubicBezTo>
                  <a:cubicBezTo>
                    <a:pt x="45" y="115"/>
                    <a:pt x="43" y="130"/>
                    <a:pt x="42" y="139"/>
                  </a:cubicBezTo>
                  <a:cubicBezTo>
                    <a:pt x="42" y="144"/>
                    <a:pt x="38" y="150"/>
                    <a:pt x="43" y="153"/>
                  </a:cubicBezTo>
                  <a:cubicBezTo>
                    <a:pt x="50" y="150"/>
                    <a:pt x="49" y="140"/>
                    <a:pt x="50" y="130"/>
                  </a:cubicBezTo>
                  <a:cubicBezTo>
                    <a:pt x="50" y="125"/>
                    <a:pt x="53" y="119"/>
                    <a:pt x="53" y="114"/>
                  </a:cubicBezTo>
                  <a:cubicBezTo>
                    <a:pt x="53" y="106"/>
                    <a:pt x="49" y="100"/>
                    <a:pt x="50" y="93"/>
                  </a:cubicBezTo>
                  <a:cubicBezTo>
                    <a:pt x="42" y="88"/>
                    <a:pt x="40" y="77"/>
                    <a:pt x="33" y="72"/>
                  </a:cubicBezTo>
                  <a:cubicBezTo>
                    <a:pt x="34" y="68"/>
                    <a:pt x="32" y="67"/>
                    <a:pt x="32" y="63"/>
                  </a:cubicBezTo>
                  <a:cubicBezTo>
                    <a:pt x="30" y="58"/>
                    <a:pt x="22" y="55"/>
                    <a:pt x="22" y="50"/>
                  </a:cubicBezTo>
                  <a:cubicBezTo>
                    <a:pt x="21" y="48"/>
                    <a:pt x="23" y="48"/>
                    <a:pt x="23" y="47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20" y="40"/>
                    <a:pt x="22" y="34"/>
                    <a:pt x="22" y="28"/>
                  </a:cubicBezTo>
                  <a:cubicBezTo>
                    <a:pt x="21" y="17"/>
                    <a:pt x="13" y="10"/>
                    <a:pt x="11" y="2"/>
                  </a:cubicBezTo>
                  <a:cubicBezTo>
                    <a:pt x="5" y="0"/>
                    <a:pt x="3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33"/>
            <p:cNvSpPr>
              <a:spLocks/>
            </p:cNvSpPr>
            <p:nvPr/>
          </p:nvSpPr>
          <p:spPr bwMode="auto">
            <a:xfrm>
              <a:off x="2673350" y="1990725"/>
              <a:ext cx="112713" cy="1984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30"/>
                </a:cxn>
                <a:cxn ang="0">
                  <a:pos x="23" y="46"/>
                </a:cxn>
                <a:cxn ang="0">
                  <a:pos x="28" y="52"/>
                </a:cxn>
                <a:cxn ang="0">
                  <a:pos x="30" y="48"/>
                </a:cxn>
                <a:cxn ang="0">
                  <a:pos x="17" y="16"/>
                </a:cxn>
                <a:cxn ang="0">
                  <a:pos x="0" y="6"/>
                </a:cxn>
              </a:cxnLst>
              <a:rect l="0" t="0" r="r" b="b"/>
              <a:pathLst>
                <a:path w="30" h="53">
                  <a:moveTo>
                    <a:pt x="0" y="6"/>
                  </a:moveTo>
                  <a:cubicBezTo>
                    <a:pt x="3" y="14"/>
                    <a:pt x="10" y="22"/>
                    <a:pt x="14" y="30"/>
                  </a:cubicBezTo>
                  <a:cubicBezTo>
                    <a:pt x="17" y="37"/>
                    <a:pt x="18" y="40"/>
                    <a:pt x="23" y="46"/>
                  </a:cubicBezTo>
                  <a:cubicBezTo>
                    <a:pt x="24" y="48"/>
                    <a:pt x="24" y="53"/>
                    <a:pt x="28" y="52"/>
                  </a:cubicBezTo>
                  <a:cubicBezTo>
                    <a:pt x="30" y="51"/>
                    <a:pt x="29" y="48"/>
                    <a:pt x="30" y="48"/>
                  </a:cubicBezTo>
                  <a:cubicBezTo>
                    <a:pt x="27" y="36"/>
                    <a:pt x="19" y="30"/>
                    <a:pt x="17" y="16"/>
                  </a:cubicBezTo>
                  <a:cubicBezTo>
                    <a:pt x="11" y="14"/>
                    <a:pt x="8" y="0"/>
                    <a:pt x="0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34"/>
            <p:cNvSpPr>
              <a:spLocks/>
            </p:cNvSpPr>
            <p:nvPr/>
          </p:nvSpPr>
          <p:spPr bwMode="auto">
            <a:xfrm>
              <a:off x="3333750" y="1897063"/>
              <a:ext cx="292100" cy="254000"/>
            </a:xfrm>
            <a:custGeom>
              <a:avLst/>
              <a:gdLst/>
              <a:ahLst/>
              <a:cxnLst>
                <a:cxn ang="0">
                  <a:pos x="72" y="39"/>
                </a:cxn>
                <a:cxn ang="0">
                  <a:pos x="63" y="41"/>
                </a:cxn>
                <a:cxn ang="0">
                  <a:pos x="11" y="15"/>
                </a:cxn>
                <a:cxn ang="0">
                  <a:pos x="0" y="6"/>
                </a:cxn>
                <a:cxn ang="0">
                  <a:pos x="7" y="21"/>
                </a:cxn>
                <a:cxn ang="0">
                  <a:pos x="40" y="44"/>
                </a:cxn>
                <a:cxn ang="0">
                  <a:pos x="59" y="61"/>
                </a:cxn>
                <a:cxn ang="0">
                  <a:pos x="57" y="47"/>
                </a:cxn>
                <a:cxn ang="0">
                  <a:pos x="74" y="50"/>
                </a:cxn>
                <a:cxn ang="0">
                  <a:pos x="72" y="39"/>
                </a:cxn>
              </a:cxnLst>
              <a:rect l="0" t="0" r="r" b="b"/>
              <a:pathLst>
                <a:path w="78" h="68">
                  <a:moveTo>
                    <a:pt x="72" y="39"/>
                  </a:moveTo>
                  <a:cubicBezTo>
                    <a:pt x="68" y="38"/>
                    <a:pt x="67" y="40"/>
                    <a:pt x="63" y="41"/>
                  </a:cubicBezTo>
                  <a:cubicBezTo>
                    <a:pt x="41" y="37"/>
                    <a:pt x="19" y="32"/>
                    <a:pt x="11" y="15"/>
                  </a:cubicBezTo>
                  <a:cubicBezTo>
                    <a:pt x="8" y="11"/>
                    <a:pt x="9" y="0"/>
                    <a:pt x="0" y="6"/>
                  </a:cubicBezTo>
                  <a:cubicBezTo>
                    <a:pt x="1" y="13"/>
                    <a:pt x="2" y="15"/>
                    <a:pt x="7" y="21"/>
                  </a:cubicBezTo>
                  <a:cubicBezTo>
                    <a:pt x="14" y="30"/>
                    <a:pt x="25" y="42"/>
                    <a:pt x="40" y="44"/>
                  </a:cubicBezTo>
                  <a:cubicBezTo>
                    <a:pt x="35" y="56"/>
                    <a:pt x="46" y="68"/>
                    <a:pt x="59" y="61"/>
                  </a:cubicBezTo>
                  <a:cubicBezTo>
                    <a:pt x="60" y="57"/>
                    <a:pt x="61" y="49"/>
                    <a:pt x="57" y="47"/>
                  </a:cubicBezTo>
                  <a:cubicBezTo>
                    <a:pt x="61" y="46"/>
                    <a:pt x="67" y="51"/>
                    <a:pt x="74" y="50"/>
                  </a:cubicBezTo>
                  <a:cubicBezTo>
                    <a:pt x="78" y="47"/>
                    <a:pt x="77" y="40"/>
                    <a:pt x="72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1781175" y="1363662"/>
              <a:ext cx="2295525" cy="4248150"/>
            </a:xfrm>
            <a:custGeom>
              <a:avLst/>
              <a:gdLst/>
              <a:ahLst/>
              <a:cxnLst>
                <a:cxn ang="0">
                  <a:pos x="490" y="442"/>
                </a:cxn>
                <a:cxn ang="0">
                  <a:pos x="490" y="244"/>
                </a:cxn>
                <a:cxn ang="0">
                  <a:pos x="550" y="156"/>
                </a:cxn>
                <a:cxn ang="0">
                  <a:pos x="528" y="38"/>
                </a:cxn>
                <a:cxn ang="0">
                  <a:pos x="354" y="76"/>
                </a:cxn>
                <a:cxn ang="0">
                  <a:pos x="306" y="125"/>
                </a:cxn>
                <a:cxn ang="0">
                  <a:pos x="159" y="135"/>
                </a:cxn>
                <a:cxn ang="0">
                  <a:pos x="67" y="270"/>
                </a:cxn>
                <a:cxn ang="0">
                  <a:pos x="12" y="491"/>
                </a:cxn>
                <a:cxn ang="0">
                  <a:pos x="15" y="614"/>
                </a:cxn>
                <a:cxn ang="0">
                  <a:pos x="98" y="667"/>
                </a:cxn>
                <a:cxn ang="0">
                  <a:pos x="225" y="679"/>
                </a:cxn>
                <a:cxn ang="0">
                  <a:pos x="88" y="650"/>
                </a:cxn>
                <a:cxn ang="0">
                  <a:pos x="24" y="468"/>
                </a:cxn>
                <a:cxn ang="0">
                  <a:pos x="73" y="275"/>
                </a:cxn>
                <a:cxn ang="0">
                  <a:pos x="148" y="145"/>
                </a:cxn>
                <a:cxn ang="0">
                  <a:pos x="292" y="139"/>
                </a:cxn>
                <a:cxn ang="0">
                  <a:pos x="415" y="18"/>
                </a:cxn>
                <a:cxn ang="0">
                  <a:pos x="526" y="184"/>
                </a:cxn>
                <a:cxn ang="0">
                  <a:pos x="414" y="259"/>
                </a:cxn>
                <a:cxn ang="0">
                  <a:pos x="395" y="269"/>
                </a:cxn>
                <a:cxn ang="0">
                  <a:pos x="415" y="367"/>
                </a:cxn>
                <a:cxn ang="0">
                  <a:pos x="427" y="364"/>
                </a:cxn>
                <a:cxn ang="0">
                  <a:pos x="398" y="304"/>
                </a:cxn>
                <a:cxn ang="0">
                  <a:pos x="497" y="268"/>
                </a:cxn>
                <a:cxn ang="0">
                  <a:pos x="480" y="449"/>
                </a:cxn>
                <a:cxn ang="0">
                  <a:pos x="379" y="443"/>
                </a:cxn>
                <a:cxn ang="0">
                  <a:pos x="282" y="409"/>
                </a:cxn>
                <a:cxn ang="0">
                  <a:pos x="560" y="543"/>
                </a:cxn>
                <a:cxn ang="0">
                  <a:pos x="589" y="633"/>
                </a:cxn>
                <a:cxn ang="0">
                  <a:pos x="535" y="690"/>
                </a:cxn>
                <a:cxn ang="0">
                  <a:pos x="538" y="663"/>
                </a:cxn>
                <a:cxn ang="0">
                  <a:pos x="460" y="561"/>
                </a:cxn>
                <a:cxn ang="0">
                  <a:pos x="197" y="439"/>
                </a:cxn>
                <a:cxn ang="0">
                  <a:pos x="188" y="438"/>
                </a:cxn>
                <a:cxn ang="0">
                  <a:pos x="99" y="524"/>
                </a:cxn>
                <a:cxn ang="0">
                  <a:pos x="380" y="561"/>
                </a:cxn>
                <a:cxn ang="0">
                  <a:pos x="500" y="690"/>
                </a:cxn>
                <a:cxn ang="0">
                  <a:pos x="573" y="752"/>
                </a:cxn>
                <a:cxn ang="0">
                  <a:pos x="457" y="870"/>
                </a:cxn>
                <a:cxn ang="0">
                  <a:pos x="400" y="1100"/>
                </a:cxn>
                <a:cxn ang="0">
                  <a:pos x="286" y="964"/>
                </a:cxn>
                <a:cxn ang="0">
                  <a:pos x="404" y="771"/>
                </a:cxn>
                <a:cxn ang="0">
                  <a:pos x="435" y="719"/>
                </a:cxn>
                <a:cxn ang="0">
                  <a:pos x="283" y="949"/>
                </a:cxn>
                <a:cxn ang="0">
                  <a:pos x="495" y="631"/>
                </a:cxn>
                <a:cxn ang="0">
                  <a:pos x="354" y="780"/>
                </a:cxn>
                <a:cxn ang="0">
                  <a:pos x="306" y="1017"/>
                </a:cxn>
                <a:cxn ang="0">
                  <a:pos x="358" y="1092"/>
                </a:cxn>
                <a:cxn ang="0">
                  <a:pos x="315" y="1069"/>
                </a:cxn>
                <a:cxn ang="0">
                  <a:pos x="207" y="1030"/>
                </a:cxn>
                <a:cxn ang="0">
                  <a:pos x="189" y="880"/>
                </a:cxn>
                <a:cxn ang="0">
                  <a:pos x="255" y="708"/>
                </a:cxn>
                <a:cxn ang="0">
                  <a:pos x="347" y="613"/>
                </a:cxn>
                <a:cxn ang="0">
                  <a:pos x="285" y="636"/>
                </a:cxn>
                <a:cxn ang="0">
                  <a:pos x="239" y="728"/>
                </a:cxn>
                <a:cxn ang="0">
                  <a:pos x="204" y="842"/>
                </a:cxn>
                <a:cxn ang="0">
                  <a:pos x="290" y="1091"/>
                </a:cxn>
                <a:cxn ang="0">
                  <a:pos x="427" y="1118"/>
                </a:cxn>
                <a:cxn ang="0">
                  <a:pos x="382" y="990"/>
                </a:cxn>
                <a:cxn ang="0">
                  <a:pos x="556" y="783"/>
                </a:cxn>
              </a:cxnLst>
              <a:rect l="0" t="0" r="r" b="b"/>
              <a:pathLst>
                <a:path w="612" h="1133">
                  <a:moveTo>
                    <a:pt x="609" y="605"/>
                  </a:moveTo>
                  <a:cubicBezTo>
                    <a:pt x="606" y="596"/>
                    <a:pt x="598" y="589"/>
                    <a:pt x="598" y="580"/>
                  </a:cubicBezTo>
                  <a:cubicBezTo>
                    <a:pt x="584" y="563"/>
                    <a:pt x="572" y="544"/>
                    <a:pt x="557" y="528"/>
                  </a:cubicBezTo>
                  <a:cubicBezTo>
                    <a:pt x="553" y="527"/>
                    <a:pt x="550" y="523"/>
                    <a:pt x="546" y="521"/>
                  </a:cubicBezTo>
                  <a:cubicBezTo>
                    <a:pt x="539" y="512"/>
                    <a:pt x="526" y="509"/>
                    <a:pt x="517" y="502"/>
                  </a:cubicBezTo>
                  <a:cubicBezTo>
                    <a:pt x="502" y="496"/>
                    <a:pt x="487" y="490"/>
                    <a:pt x="472" y="484"/>
                  </a:cubicBezTo>
                  <a:cubicBezTo>
                    <a:pt x="478" y="478"/>
                    <a:pt x="479" y="468"/>
                    <a:pt x="485" y="463"/>
                  </a:cubicBezTo>
                  <a:cubicBezTo>
                    <a:pt x="486" y="457"/>
                    <a:pt x="489" y="450"/>
                    <a:pt x="490" y="442"/>
                  </a:cubicBezTo>
                  <a:cubicBezTo>
                    <a:pt x="491" y="433"/>
                    <a:pt x="488" y="422"/>
                    <a:pt x="495" y="417"/>
                  </a:cubicBezTo>
                  <a:cubicBezTo>
                    <a:pt x="492" y="380"/>
                    <a:pt x="526" y="358"/>
                    <a:pt x="523" y="321"/>
                  </a:cubicBezTo>
                  <a:cubicBezTo>
                    <a:pt x="523" y="317"/>
                    <a:pt x="521" y="313"/>
                    <a:pt x="520" y="308"/>
                  </a:cubicBezTo>
                  <a:cubicBezTo>
                    <a:pt x="519" y="304"/>
                    <a:pt x="519" y="299"/>
                    <a:pt x="518" y="296"/>
                  </a:cubicBezTo>
                  <a:cubicBezTo>
                    <a:pt x="518" y="294"/>
                    <a:pt x="515" y="291"/>
                    <a:pt x="514" y="288"/>
                  </a:cubicBezTo>
                  <a:cubicBezTo>
                    <a:pt x="512" y="282"/>
                    <a:pt x="510" y="276"/>
                    <a:pt x="506" y="272"/>
                  </a:cubicBezTo>
                  <a:cubicBezTo>
                    <a:pt x="505" y="268"/>
                    <a:pt x="505" y="265"/>
                    <a:pt x="504" y="262"/>
                  </a:cubicBezTo>
                  <a:cubicBezTo>
                    <a:pt x="498" y="257"/>
                    <a:pt x="499" y="246"/>
                    <a:pt x="490" y="244"/>
                  </a:cubicBezTo>
                  <a:cubicBezTo>
                    <a:pt x="497" y="241"/>
                    <a:pt x="496" y="232"/>
                    <a:pt x="500" y="227"/>
                  </a:cubicBezTo>
                  <a:cubicBezTo>
                    <a:pt x="503" y="222"/>
                    <a:pt x="507" y="219"/>
                    <a:pt x="508" y="213"/>
                  </a:cubicBezTo>
                  <a:cubicBezTo>
                    <a:pt x="510" y="210"/>
                    <a:pt x="515" y="213"/>
                    <a:pt x="517" y="209"/>
                  </a:cubicBezTo>
                  <a:cubicBezTo>
                    <a:pt x="519" y="207"/>
                    <a:pt x="516" y="204"/>
                    <a:pt x="517" y="200"/>
                  </a:cubicBezTo>
                  <a:cubicBezTo>
                    <a:pt x="519" y="197"/>
                    <a:pt x="523" y="198"/>
                    <a:pt x="527" y="198"/>
                  </a:cubicBezTo>
                  <a:cubicBezTo>
                    <a:pt x="528" y="195"/>
                    <a:pt x="529" y="194"/>
                    <a:pt x="532" y="194"/>
                  </a:cubicBezTo>
                  <a:cubicBezTo>
                    <a:pt x="537" y="188"/>
                    <a:pt x="538" y="180"/>
                    <a:pt x="541" y="172"/>
                  </a:cubicBezTo>
                  <a:cubicBezTo>
                    <a:pt x="543" y="166"/>
                    <a:pt x="548" y="162"/>
                    <a:pt x="550" y="156"/>
                  </a:cubicBezTo>
                  <a:cubicBezTo>
                    <a:pt x="551" y="154"/>
                    <a:pt x="551" y="150"/>
                    <a:pt x="552" y="147"/>
                  </a:cubicBezTo>
                  <a:cubicBezTo>
                    <a:pt x="555" y="138"/>
                    <a:pt x="556" y="129"/>
                    <a:pt x="557" y="117"/>
                  </a:cubicBezTo>
                  <a:cubicBezTo>
                    <a:pt x="557" y="111"/>
                    <a:pt x="558" y="103"/>
                    <a:pt x="558" y="99"/>
                  </a:cubicBezTo>
                  <a:cubicBezTo>
                    <a:pt x="558" y="96"/>
                    <a:pt x="556" y="94"/>
                    <a:pt x="555" y="91"/>
                  </a:cubicBezTo>
                  <a:cubicBezTo>
                    <a:pt x="554" y="87"/>
                    <a:pt x="556" y="82"/>
                    <a:pt x="555" y="79"/>
                  </a:cubicBezTo>
                  <a:cubicBezTo>
                    <a:pt x="555" y="78"/>
                    <a:pt x="553" y="75"/>
                    <a:pt x="552" y="73"/>
                  </a:cubicBezTo>
                  <a:cubicBezTo>
                    <a:pt x="550" y="69"/>
                    <a:pt x="547" y="67"/>
                    <a:pt x="545" y="62"/>
                  </a:cubicBezTo>
                  <a:cubicBezTo>
                    <a:pt x="541" y="54"/>
                    <a:pt x="534" y="46"/>
                    <a:pt x="528" y="38"/>
                  </a:cubicBezTo>
                  <a:cubicBezTo>
                    <a:pt x="517" y="34"/>
                    <a:pt x="509" y="22"/>
                    <a:pt x="497" y="16"/>
                  </a:cubicBezTo>
                  <a:cubicBezTo>
                    <a:pt x="494" y="15"/>
                    <a:pt x="489" y="14"/>
                    <a:pt x="485" y="13"/>
                  </a:cubicBezTo>
                  <a:cubicBezTo>
                    <a:pt x="475" y="9"/>
                    <a:pt x="458" y="2"/>
                    <a:pt x="447" y="1"/>
                  </a:cubicBezTo>
                  <a:cubicBezTo>
                    <a:pt x="436" y="0"/>
                    <a:pt x="420" y="4"/>
                    <a:pt x="411" y="8"/>
                  </a:cubicBezTo>
                  <a:cubicBezTo>
                    <a:pt x="407" y="10"/>
                    <a:pt x="404" y="13"/>
                    <a:pt x="400" y="17"/>
                  </a:cubicBezTo>
                  <a:cubicBezTo>
                    <a:pt x="398" y="19"/>
                    <a:pt x="395" y="22"/>
                    <a:pt x="392" y="24"/>
                  </a:cubicBezTo>
                  <a:cubicBezTo>
                    <a:pt x="382" y="31"/>
                    <a:pt x="376" y="49"/>
                    <a:pt x="364" y="57"/>
                  </a:cubicBezTo>
                  <a:cubicBezTo>
                    <a:pt x="361" y="63"/>
                    <a:pt x="358" y="69"/>
                    <a:pt x="354" y="76"/>
                  </a:cubicBezTo>
                  <a:cubicBezTo>
                    <a:pt x="354" y="76"/>
                    <a:pt x="352" y="77"/>
                    <a:pt x="351" y="77"/>
                  </a:cubicBezTo>
                  <a:cubicBezTo>
                    <a:pt x="351" y="78"/>
                    <a:pt x="352" y="80"/>
                    <a:pt x="351" y="81"/>
                  </a:cubicBezTo>
                  <a:cubicBezTo>
                    <a:pt x="349" y="85"/>
                    <a:pt x="346" y="88"/>
                    <a:pt x="344" y="91"/>
                  </a:cubicBezTo>
                  <a:cubicBezTo>
                    <a:pt x="341" y="95"/>
                    <a:pt x="341" y="99"/>
                    <a:pt x="338" y="102"/>
                  </a:cubicBezTo>
                  <a:cubicBezTo>
                    <a:pt x="336" y="105"/>
                    <a:pt x="334" y="107"/>
                    <a:pt x="330" y="110"/>
                  </a:cubicBezTo>
                  <a:cubicBezTo>
                    <a:pt x="328" y="112"/>
                    <a:pt x="325" y="115"/>
                    <a:pt x="323" y="117"/>
                  </a:cubicBezTo>
                  <a:cubicBezTo>
                    <a:pt x="322" y="118"/>
                    <a:pt x="319" y="117"/>
                    <a:pt x="317" y="118"/>
                  </a:cubicBezTo>
                  <a:cubicBezTo>
                    <a:pt x="315" y="119"/>
                    <a:pt x="310" y="123"/>
                    <a:pt x="306" y="125"/>
                  </a:cubicBezTo>
                  <a:cubicBezTo>
                    <a:pt x="304" y="126"/>
                    <a:pt x="300" y="125"/>
                    <a:pt x="297" y="127"/>
                  </a:cubicBezTo>
                  <a:cubicBezTo>
                    <a:pt x="294" y="128"/>
                    <a:pt x="292" y="130"/>
                    <a:pt x="290" y="131"/>
                  </a:cubicBezTo>
                  <a:cubicBezTo>
                    <a:pt x="282" y="135"/>
                    <a:pt x="276" y="135"/>
                    <a:pt x="265" y="136"/>
                  </a:cubicBezTo>
                  <a:cubicBezTo>
                    <a:pt x="261" y="137"/>
                    <a:pt x="257" y="139"/>
                    <a:pt x="254" y="139"/>
                  </a:cubicBezTo>
                  <a:cubicBezTo>
                    <a:pt x="250" y="140"/>
                    <a:pt x="246" y="139"/>
                    <a:pt x="242" y="139"/>
                  </a:cubicBezTo>
                  <a:cubicBezTo>
                    <a:pt x="232" y="141"/>
                    <a:pt x="215" y="148"/>
                    <a:pt x="199" y="144"/>
                  </a:cubicBezTo>
                  <a:cubicBezTo>
                    <a:pt x="194" y="143"/>
                    <a:pt x="193" y="141"/>
                    <a:pt x="188" y="139"/>
                  </a:cubicBezTo>
                  <a:cubicBezTo>
                    <a:pt x="178" y="137"/>
                    <a:pt x="167" y="138"/>
                    <a:pt x="159" y="135"/>
                  </a:cubicBezTo>
                  <a:cubicBezTo>
                    <a:pt x="149" y="138"/>
                    <a:pt x="135" y="142"/>
                    <a:pt x="128" y="148"/>
                  </a:cubicBezTo>
                  <a:cubicBezTo>
                    <a:pt x="118" y="157"/>
                    <a:pt x="120" y="173"/>
                    <a:pt x="114" y="187"/>
                  </a:cubicBezTo>
                  <a:cubicBezTo>
                    <a:pt x="113" y="190"/>
                    <a:pt x="108" y="186"/>
                    <a:pt x="106" y="190"/>
                  </a:cubicBezTo>
                  <a:cubicBezTo>
                    <a:pt x="100" y="202"/>
                    <a:pt x="93" y="215"/>
                    <a:pt x="85" y="228"/>
                  </a:cubicBezTo>
                  <a:cubicBezTo>
                    <a:pt x="85" y="229"/>
                    <a:pt x="85" y="231"/>
                    <a:pt x="84" y="232"/>
                  </a:cubicBezTo>
                  <a:cubicBezTo>
                    <a:pt x="84" y="233"/>
                    <a:pt x="82" y="232"/>
                    <a:pt x="81" y="233"/>
                  </a:cubicBezTo>
                  <a:cubicBezTo>
                    <a:pt x="80" y="236"/>
                    <a:pt x="79" y="241"/>
                    <a:pt x="77" y="245"/>
                  </a:cubicBezTo>
                  <a:cubicBezTo>
                    <a:pt x="74" y="252"/>
                    <a:pt x="70" y="259"/>
                    <a:pt x="67" y="270"/>
                  </a:cubicBezTo>
                  <a:cubicBezTo>
                    <a:pt x="65" y="275"/>
                    <a:pt x="63" y="282"/>
                    <a:pt x="63" y="286"/>
                  </a:cubicBezTo>
                  <a:cubicBezTo>
                    <a:pt x="63" y="292"/>
                    <a:pt x="66" y="298"/>
                    <a:pt x="65" y="303"/>
                  </a:cubicBezTo>
                  <a:cubicBezTo>
                    <a:pt x="64" y="318"/>
                    <a:pt x="57" y="327"/>
                    <a:pt x="48" y="337"/>
                  </a:cubicBezTo>
                  <a:cubicBezTo>
                    <a:pt x="46" y="350"/>
                    <a:pt x="40" y="360"/>
                    <a:pt x="37" y="374"/>
                  </a:cubicBezTo>
                  <a:cubicBezTo>
                    <a:pt x="34" y="388"/>
                    <a:pt x="31" y="401"/>
                    <a:pt x="27" y="417"/>
                  </a:cubicBezTo>
                  <a:cubicBezTo>
                    <a:pt x="26" y="423"/>
                    <a:pt x="25" y="428"/>
                    <a:pt x="23" y="438"/>
                  </a:cubicBezTo>
                  <a:cubicBezTo>
                    <a:pt x="22" y="447"/>
                    <a:pt x="17" y="456"/>
                    <a:pt x="16" y="465"/>
                  </a:cubicBezTo>
                  <a:cubicBezTo>
                    <a:pt x="15" y="474"/>
                    <a:pt x="14" y="482"/>
                    <a:pt x="12" y="491"/>
                  </a:cubicBezTo>
                  <a:cubicBezTo>
                    <a:pt x="9" y="505"/>
                    <a:pt x="4" y="522"/>
                    <a:pt x="3" y="539"/>
                  </a:cubicBezTo>
                  <a:cubicBezTo>
                    <a:pt x="2" y="542"/>
                    <a:pt x="3" y="546"/>
                    <a:pt x="3" y="550"/>
                  </a:cubicBezTo>
                  <a:cubicBezTo>
                    <a:pt x="2" y="556"/>
                    <a:pt x="0" y="559"/>
                    <a:pt x="1" y="566"/>
                  </a:cubicBezTo>
                  <a:cubicBezTo>
                    <a:pt x="3" y="579"/>
                    <a:pt x="5" y="595"/>
                    <a:pt x="12" y="604"/>
                  </a:cubicBezTo>
                  <a:cubicBezTo>
                    <a:pt x="12" y="604"/>
                    <a:pt x="11" y="604"/>
                    <a:pt x="10" y="605"/>
                  </a:cubicBezTo>
                  <a:cubicBezTo>
                    <a:pt x="12" y="605"/>
                    <a:pt x="12" y="605"/>
                    <a:pt x="12" y="605"/>
                  </a:cubicBezTo>
                  <a:cubicBezTo>
                    <a:pt x="12" y="617"/>
                    <a:pt x="12" y="617"/>
                    <a:pt x="12" y="617"/>
                  </a:cubicBezTo>
                  <a:cubicBezTo>
                    <a:pt x="13" y="616"/>
                    <a:pt x="14" y="615"/>
                    <a:pt x="15" y="614"/>
                  </a:cubicBezTo>
                  <a:cubicBezTo>
                    <a:pt x="19" y="625"/>
                    <a:pt x="31" y="627"/>
                    <a:pt x="37" y="635"/>
                  </a:cubicBezTo>
                  <a:cubicBezTo>
                    <a:pt x="40" y="636"/>
                    <a:pt x="43" y="638"/>
                    <a:pt x="46" y="639"/>
                  </a:cubicBezTo>
                  <a:cubicBezTo>
                    <a:pt x="47" y="642"/>
                    <a:pt x="48" y="645"/>
                    <a:pt x="51" y="647"/>
                  </a:cubicBezTo>
                  <a:cubicBezTo>
                    <a:pt x="53" y="647"/>
                    <a:pt x="55" y="647"/>
                    <a:pt x="57" y="647"/>
                  </a:cubicBezTo>
                  <a:cubicBezTo>
                    <a:pt x="57" y="649"/>
                    <a:pt x="57" y="650"/>
                    <a:pt x="59" y="651"/>
                  </a:cubicBezTo>
                  <a:cubicBezTo>
                    <a:pt x="67" y="653"/>
                    <a:pt x="76" y="659"/>
                    <a:pt x="83" y="661"/>
                  </a:cubicBezTo>
                  <a:cubicBezTo>
                    <a:pt x="86" y="662"/>
                    <a:pt x="89" y="662"/>
                    <a:pt x="92" y="663"/>
                  </a:cubicBezTo>
                  <a:cubicBezTo>
                    <a:pt x="94" y="664"/>
                    <a:pt x="96" y="666"/>
                    <a:pt x="98" y="667"/>
                  </a:cubicBezTo>
                  <a:cubicBezTo>
                    <a:pt x="100" y="667"/>
                    <a:pt x="102" y="667"/>
                    <a:pt x="104" y="668"/>
                  </a:cubicBezTo>
                  <a:cubicBezTo>
                    <a:pt x="108" y="669"/>
                    <a:pt x="111" y="672"/>
                    <a:pt x="114" y="673"/>
                  </a:cubicBezTo>
                  <a:cubicBezTo>
                    <a:pt x="119" y="674"/>
                    <a:pt x="125" y="673"/>
                    <a:pt x="130" y="677"/>
                  </a:cubicBezTo>
                  <a:cubicBezTo>
                    <a:pt x="132" y="677"/>
                    <a:pt x="132" y="675"/>
                    <a:pt x="135" y="675"/>
                  </a:cubicBezTo>
                  <a:cubicBezTo>
                    <a:pt x="146" y="680"/>
                    <a:pt x="157" y="686"/>
                    <a:pt x="169" y="682"/>
                  </a:cubicBezTo>
                  <a:cubicBezTo>
                    <a:pt x="178" y="685"/>
                    <a:pt x="187" y="684"/>
                    <a:pt x="196" y="685"/>
                  </a:cubicBezTo>
                  <a:cubicBezTo>
                    <a:pt x="207" y="685"/>
                    <a:pt x="215" y="691"/>
                    <a:pt x="224" y="692"/>
                  </a:cubicBezTo>
                  <a:cubicBezTo>
                    <a:pt x="229" y="690"/>
                    <a:pt x="228" y="682"/>
                    <a:pt x="225" y="679"/>
                  </a:cubicBezTo>
                  <a:cubicBezTo>
                    <a:pt x="219" y="681"/>
                    <a:pt x="213" y="676"/>
                    <a:pt x="207" y="675"/>
                  </a:cubicBezTo>
                  <a:cubicBezTo>
                    <a:pt x="203" y="675"/>
                    <a:pt x="199" y="676"/>
                    <a:pt x="194" y="675"/>
                  </a:cubicBezTo>
                  <a:cubicBezTo>
                    <a:pt x="189" y="675"/>
                    <a:pt x="183" y="675"/>
                    <a:pt x="178" y="674"/>
                  </a:cubicBezTo>
                  <a:cubicBezTo>
                    <a:pt x="170" y="674"/>
                    <a:pt x="164" y="670"/>
                    <a:pt x="158" y="670"/>
                  </a:cubicBezTo>
                  <a:cubicBezTo>
                    <a:pt x="155" y="669"/>
                    <a:pt x="152" y="671"/>
                    <a:pt x="149" y="671"/>
                  </a:cubicBezTo>
                  <a:cubicBezTo>
                    <a:pt x="140" y="670"/>
                    <a:pt x="135" y="665"/>
                    <a:pt x="129" y="663"/>
                  </a:cubicBezTo>
                  <a:cubicBezTo>
                    <a:pt x="120" y="660"/>
                    <a:pt x="111" y="660"/>
                    <a:pt x="102" y="657"/>
                  </a:cubicBezTo>
                  <a:cubicBezTo>
                    <a:pt x="97" y="656"/>
                    <a:pt x="93" y="651"/>
                    <a:pt x="88" y="650"/>
                  </a:cubicBezTo>
                  <a:cubicBezTo>
                    <a:pt x="74" y="645"/>
                    <a:pt x="65" y="640"/>
                    <a:pt x="56" y="633"/>
                  </a:cubicBezTo>
                  <a:cubicBezTo>
                    <a:pt x="54" y="632"/>
                    <a:pt x="50" y="633"/>
                    <a:pt x="49" y="632"/>
                  </a:cubicBezTo>
                  <a:cubicBezTo>
                    <a:pt x="42" y="623"/>
                    <a:pt x="31" y="617"/>
                    <a:pt x="27" y="606"/>
                  </a:cubicBezTo>
                  <a:cubicBezTo>
                    <a:pt x="20" y="602"/>
                    <a:pt x="21" y="590"/>
                    <a:pt x="13" y="586"/>
                  </a:cubicBezTo>
                  <a:cubicBezTo>
                    <a:pt x="15" y="575"/>
                    <a:pt x="11" y="566"/>
                    <a:pt x="10" y="555"/>
                  </a:cubicBezTo>
                  <a:cubicBezTo>
                    <a:pt x="10" y="543"/>
                    <a:pt x="14" y="530"/>
                    <a:pt x="16" y="516"/>
                  </a:cubicBezTo>
                  <a:cubicBezTo>
                    <a:pt x="16" y="514"/>
                    <a:pt x="16" y="511"/>
                    <a:pt x="16" y="509"/>
                  </a:cubicBezTo>
                  <a:cubicBezTo>
                    <a:pt x="18" y="495"/>
                    <a:pt x="22" y="481"/>
                    <a:pt x="24" y="468"/>
                  </a:cubicBezTo>
                  <a:cubicBezTo>
                    <a:pt x="25" y="465"/>
                    <a:pt x="24" y="461"/>
                    <a:pt x="24" y="458"/>
                  </a:cubicBezTo>
                  <a:cubicBezTo>
                    <a:pt x="27" y="446"/>
                    <a:pt x="32" y="435"/>
                    <a:pt x="34" y="422"/>
                  </a:cubicBezTo>
                  <a:cubicBezTo>
                    <a:pt x="35" y="415"/>
                    <a:pt x="35" y="407"/>
                    <a:pt x="37" y="400"/>
                  </a:cubicBezTo>
                  <a:cubicBezTo>
                    <a:pt x="37" y="397"/>
                    <a:pt x="39" y="394"/>
                    <a:pt x="40" y="391"/>
                  </a:cubicBezTo>
                  <a:cubicBezTo>
                    <a:pt x="43" y="383"/>
                    <a:pt x="44" y="373"/>
                    <a:pt x="46" y="366"/>
                  </a:cubicBezTo>
                  <a:cubicBezTo>
                    <a:pt x="50" y="353"/>
                    <a:pt x="57" y="343"/>
                    <a:pt x="62" y="333"/>
                  </a:cubicBezTo>
                  <a:cubicBezTo>
                    <a:pt x="65" y="328"/>
                    <a:pt x="68" y="323"/>
                    <a:pt x="70" y="318"/>
                  </a:cubicBezTo>
                  <a:cubicBezTo>
                    <a:pt x="75" y="307"/>
                    <a:pt x="70" y="287"/>
                    <a:pt x="73" y="275"/>
                  </a:cubicBezTo>
                  <a:cubicBezTo>
                    <a:pt x="77" y="257"/>
                    <a:pt x="86" y="240"/>
                    <a:pt x="97" y="224"/>
                  </a:cubicBezTo>
                  <a:cubicBezTo>
                    <a:pt x="99" y="213"/>
                    <a:pt x="106" y="207"/>
                    <a:pt x="112" y="200"/>
                  </a:cubicBezTo>
                  <a:cubicBezTo>
                    <a:pt x="109" y="221"/>
                    <a:pt x="111" y="252"/>
                    <a:pt x="118" y="267"/>
                  </a:cubicBezTo>
                  <a:cubicBezTo>
                    <a:pt x="120" y="271"/>
                    <a:pt x="122" y="277"/>
                    <a:pt x="126" y="276"/>
                  </a:cubicBezTo>
                  <a:cubicBezTo>
                    <a:pt x="130" y="270"/>
                    <a:pt x="124" y="264"/>
                    <a:pt x="123" y="258"/>
                  </a:cubicBezTo>
                  <a:cubicBezTo>
                    <a:pt x="122" y="254"/>
                    <a:pt x="119" y="248"/>
                    <a:pt x="119" y="242"/>
                  </a:cubicBezTo>
                  <a:cubicBezTo>
                    <a:pt x="115" y="214"/>
                    <a:pt x="122" y="183"/>
                    <a:pt x="130" y="158"/>
                  </a:cubicBezTo>
                  <a:cubicBezTo>
                    <a:pt x="136" y="155"/>
                    <a:pt x="140" y="148"/>
                    <a:pt x="148" y="145"/>
                  </a:cubicBezTo>
                  <a:cubicBezTo>
                    <a:pt x="159" y="142"/>
                    <a:pt x="172" y="146"/>
                    <a:pt x="185" y="146"/>
                  </a:cubicBezTo>
                  <a:cubicBezTo>
                    <a:pt x="187" y="151"/>
                    <a:pt x="187" y="156"/>
                    <a:pt x="192" y="158"/>
                  </a:cubicBezTo>
                  <a:cubicBezTo>
                    <a:pt x="197" y="159"/>
                    <a:pt x="200" y="155"/>
                    <a:pt x="205" y="154"/>
                  </a:cubicBezTo>
                  <a:cubicBezTo>
                    <a:pt x="215" y="157"/>
                    <a:pt x="227" y="153"/>
                    <a:pt x="235" y="152"/>
                  </a:cubicBezTo>
                  <a:cubicBezTo>
                    <a:pt x="238" y="151"/>
                    <a:pt x="240" y="152"/>
                    <a:pt x="243" y="152"/>
                  </a:cubicBezTo>
                  <a:cubicBezTo>
                    <a:pt x="247" y="151"/>
                    <a:pt x="250" y="148"/>
                    <a:pt x="254" y="147"/>
                  </a:cubicBezTo>
                  <a:cubicBezTo>
                    <a:pt x="264" y="144"/>
                    <a:pt x="276" y="146"/>
                    <a:pt x="285" y="143"/>
                  </a:cubicBezTo>
                  <a:cubicBezTo>
                    <a:pt x="288" y="142"/>
                    <a:pt x="289" y="140"/>
                    <a:pt x="292" y="139"/>
                  </a:cubicBezTo>
                  <a:cubicBezTo>
                    <a:pt x="308" y="132"/>
                    <a:pt x="323" y="128"/>
                    <a:pt x="334" y="120"/>
                  </a:cubicBezTo>
                  <a:cubicBezTo>
                    <a:pt x="341" y="110"/>
                    <a:pt x="350" y="101"/>
                    <a:pt x="355" y="93"/>
                  </a:cubicBezTo>
                  <a:cubicBezTo>
                    <a:pt x="358" y="89"/>
                    <a:pt x="359" y="86"/>
                    <a:pt x="361" y="82"/>
                  </a:cubicBezTo>
                  <a:cubicBezTo>
                    <a:pt x="364" y="77"/>
                    <a:pt x="365" y="72"/>
                    <a:pt x="368" y="67"/>
                  </a:cubicBezTo>
                  <a:cubicBezTo>
                    <a:pt x="369" y="65"/>
                    <a:pt x="372" y="64"/>
                    <a:pt x="373" y="62"/>
                  </a:cubicBezTo>
                  <a:cubicBezTo>
                    <a:pt x="379" y="56"/>
                    <a:pt x="385" y="47"/>
                    <a:pt x="390" y="41"/>
                  </a:cubicBezTo>
                  <a:cubicBezTo>
                    <a:pt x="391" y="38"/>
                    <a:pt x="393" y="37"/>
                    <a:pt x="394" y="35"/>
                  </a:cubicBezTo>
                  <a:cubicBezTo>
                    <a:pt x="402" y="26"/>
                    <a:pt x="406" y="23"/>
                    <a:pt x="415" y="18"/>
                  </a:cubicBezTo>
                  <a:cubicBezTo>
                    <a:pt x="418" y="16"/>
                    <a:pt x="420" y="14"/>
                    <a:pt x="422" y="13"/>
                  </a:cubicBezTo>
                  <a:cubicBezTo>
                    <a:pt x="449" y="2"/>
                    <a:pt x="479" y="15"/>
                    <a:pt x="497" y="25"/>
                  </a:cubicBezTo>
                  <a:cubicBezTo>
                    <a:pt x="509" y="32"/>
                    <a:pt x="517" y="37"/>
                    <a:pt x="524" y="44"/>
                  </a:cubicBezTo>
                  <a:cubicBezTo>
                    <a:pt x="537" y="57"/>
                    <a:pt x="550" y="77"/>
                    <a:pt x="551" y="102"/>
                  </a:cubicBezTo>
                  <a:cubicBezTo>
                    <a:pt x="551" y="109"/>
                    <a:pt x="549" y="116"/>
                    <a:pt x="548" y="123"/>
                  </a:cubicBezTo>
                  <a:cubicBezTo>
                    <a:pt x="548" y="127"/>
                    <a:pt x="549" y="131"/>
                    <a:pt x="548" y="134"/>
                  </a:cubicBezTo>
                  <a:cubicBezTo>
                    <a:pt x="546" y="149"/>
                    <a:pt x="536" y="160"/>
                    <a:pt x="529" y="172"/>
                  </a:cubicBezTo>
                  <a:cubicBezTo>
                    <a:pt x="532" y="177"/>
                    <a:pt x="526" y="179"/>
                    <a:pt x="526" y="184"/>
                  </a:cubicBezTo>
                  <a:cubicBezTo>
                    <a:pt x="516" y="187"/>
                    <a:pt x="507" y="190"/>
                    <a:pt x="502" y="197"/>
                  </a:cubicBezTo>
                  <a:cubicBezTo>
                    <a:pt x="502" y="216"/>
                    <a:pt x="483" y="225"/>
                    <a:pt x="488" y="242"/>
                  </a:cubicBezTo>
                  <a:cubicBezTo>
                    <a:pt x="483" y="241"/>
                    <a:pt x="481" y="237"/>
                    <a:pt x="477" y="235"/>
                  </a:cubicBezTo>
                  <a:cubicBezTo>
                    <a:pt x="470" y="240"/>
                    <a:pt x="468" y="234"/>
                    <a:pt x="462" y="232"/>
                  </a:cubicBezTo>
                  <a:cubicBezTo>
                    <a:pt x="461" y="231"/>
                    <a:pt x="458" y="231"/>
                    <a:pt x="457" y="230"/>
                  </a:cubicBezTo>
                  <a:cubicBezTo>
                    <a:pt x="448" y="226"/>
                    <a:pt x="441" y="233"/>
                    <a:pt x="434" y="236"/>
                  </a:cubicBezTo>
                  <a:cubicBezTo>
                    <a:pt x="431" y="237"/>
                    <a:pt x="428" y="237"/>
                    <a:pt x="427" y="238"/>
                  </a:cubicBezTo>
                  <a:cubicBezTo>
                    <a:pt x="420" y="242"/>
                    <a:pt x="418" y="253"/>
                    <a:pt x="414" y="259"/>
                  </a:cubicBezTo>
                  <a:cubicBezTo>
                    <a:pt x="411" y="261"/>
                    <a:pt x="406" y="260"/>
                    <a:pt x="405" y="264"/>
                  </a:cubicBezTo>
                  <a:cubicBezTo>
                    <a:pt x="400" y="258"/>
                    <a:pt x="392" y="255"/>
                    <a:pt x="382" y="254"/>
                  </a:cubicBezTo>
                  <a:cubicBezTo>
                    <a:pt x="376" y="247"/>
                    <a:pt x="363" y="240"/>
                    <a:pt x="360" y="232"/>
                  </a:cubicBezTo>
                  <a:cubicBezTo>
                    <a:pt x="356" y="225"/>
                    <a:pt x="358" y="215"/>
                    <a:pt x="356" y="206"/>
                  </a:cubicBezTo>
                  <a:cubicBezTo>
                    <a:pt x="355" y="204"/>
                    <a:pt x="360" y="195"/>
                    <a:pt x="352" y="196"/>
                  </a:cubicBezTo>
                  <a:cubicBezTo>
                    <a:pt x="345" y="198"/>
                    <a:pt x="349" y="206"/>
                    <a:pt x="349" y="212"/>
                  </a:cubicBezTo>
                  <a:cubicBezTo>
                    <a:pt x="349" y="219"/>
                    <a:pt x="349" y="227"/>
                    <a:pt x="351" y="233"/>
                  </a:cubicBezTo>
                  <a:cubicBezTo>
                    <a:pt x="362" y="249"/>
                    <a:pt x="377" y="261"/>
                    <a:pt x="395" y="269"/>
                  </a:cubicBezTo>
                  <a:cubicBezTo>
                    <a:pt x="391" y="275"/>
                    <a:pt x="384" y="277"/>
                    <a:pt x="382" y="285"/>
                  </a:cubicBezTo>
                  <a:cubicBezTo>
                    <a:pt x="377" y="300"/>
                    <a:pt x="388" y="314"/>
                    <a:pt x="399" y="318"/>
                  </a:cubicBezTo>
                  <a:cubicBezTo>
                    <a:pt x="403" y="315"/>
                    <a:pt x="407" y="313"/>
                    <a:pt x="410" y="309"/>
                  </a:cubicBezTo>
                  <a:cubicBezTo>
                    <a:pt x="409" y="303"/>
                    <a:pt x="411" y="299"/>
                    <a:pt x="411" y="294"/>
                  </a:cubicBezTo>
                  <a:cubicBezTo>
                    <a:pt x="417" y="293"/>
                    <a:pt x="423" y="297"/>
                    <a:pt x="424" y="303"/>
                  </a:cubicBezTo>
                  <a:cubicBezTo>
                    <a:pt x="426" y="310"/>
                    <a:pt x="419" y="316"/>
                    <a:pt x="418" y="323"/>
                  </a:cubicBezTo>
                  <a:cubicBezTo>
                    <a:pt x="418" y="331"/>
                    <a:pt x="424" y="339"/>
                    <a:pt x="422" y="348"/>
                  </a:cubicBezTo>
                  <a:cubicBezTo>
                    <a:pt x="421" y="357"/>
                    <a:pt x="415" y="360"/>
                    <a:pt x="415" y="367"/>
                  </a:cubicBezTo>
                  <a:cubicBezTo>
                    <a:pt x="408" y="372"/>
                    <a:pt x="403" y="379"/>
                    <a:pt x="398" y="385"/>
                  </a:cubicBezTo>
                  <a:cubicBezTo>
                    <a:pt x="392" y="384"/>
                    <a:pt x="391" y="389"/>
                    <a:pt x="385" y="392"/>
                  </a:cubicBezTo>
                  <a:cubicBezTo>
                    <a:pt x="383" y="394"/>
                    <a:pt x="379" y="394"/>
                    <a:pt x="376" y="395"/>
                  </a:cubicBezTo>
                  <a:cubicBezTo>
                    <a:pt x="368" y="398"/>
                    <a:pt x="352" y="404"/>
                    <a:pt x="358" y="414"/>
                  </a:cubicBezTo>
                  <a:cubicBezTo>
                    <a:pt x="366" y="413"/>
                    <a:pt x="372" y="406"/>
                    <a:pt x="377" y="403"/>
                  </a:cubicBezTo>
                  <a:cubicBezTo>
                    <a:pt x="382" y="401"/>
                    <a:pt x="388" y="400"/>
                    <a:pt x="393" y="398"/>
                  </a:cubicBezTo>
                  <a:cubicBezTo>
                    <a:pt x="398" y="395"/>
                    <a:pt x="403" y="391"/>
                    <a:pt x="408" y="386"/>
                  </a:cubicBezTo>
                  <a:cubicBezTo>
                    <a:pt x="416" y="380"/>
                    <a:pt x="424" y="373"/>
                    <a:pt x="427" y="364"/>
                  </a:cubicBezTo>
                  <a:cubicBezTo>
                    <a:pt x="429" y="361"/>
                    <a:pt x="428" y="356"/>
                    <a:pt x="429" y="352"/>
                  </a:cubicBezTo>
                  <a:cubicBezTo>
                    <a:pt x="430" y="347"/>
                    <a:pt x="432" y="345"/>
                    <a:pt x="432" y="340"/>
                  </a:cubicBezTo>
                  <a:cubicBezTo>
                    <a:pt x="432" y="336"/>
                    <a:pt x="427" y="331"/>
                    <a:pt x="427" y="326"/>
                  </a:cubicBezTo>
                  <a:cubicBezTo>
                    <a:pt x="428" y="321"/>
                    <a:pt x="433" y="320"/>
                    <a:pt x="435" y="314"/>
                  </a:cubicBezTo>
                  <a:cubicBezTo>
                    <a:pt x="433" y="308"/>
                    <a:pt x="436" y="304"/>
                    <a:pt x="435" y="300"/>
                  </a:cubicBezTo>
                  <a:cubicBezTo>
                    <a:pt x="431" y="289"/>
                    <a:pt x="417" y="288"/>
                    <a:pt x="409" y="281"/>
                  </a:cubicBezTo>
                  <a:cubicBezTo>
                    <a:pt x="406" y="283"/>
                    <a:pt x="403" y="285"/>
                    <a:pt x="401" y="290"/>
                  </a:cubicBezTo>
                  <a:cubicBezTo>
                    <a:pt x="400" y="295"/>
                    <a:pt x="404" y="302"/>
                    <a:pt x="398" y="304"/>
                  </a:cubicBezTo>
                  <a:cubicBezTo>
                    <a:pt x="395" y="303"/>
                    <a:pt x="388" y="296"/>
                    <a:pt x="390" y="287"/>
                  </a:cubicBezTo>
                  <a:cubicBezTo>
                    <a:pt x="397" y="279"/>
                    <a:pt x="408" y="274"/>
                    <a:pt x="415" y="266"/>
                  </a:cubicBezTo>
                  <a:cubicBezTo>
                    <a:pt x="419" y="266"/>
                    <a:pt x="421" y="265"/>
                    <a:pt x="424" y="263"/>
                  </a:cubicBezTo>
                  <a:cubicBezTo>
                    <a:pt x="425" y="255"/>
                    <a:pt x="429" y="250"/>
                    <a:pt x="434" y="245"/>
                  </a:cubicBezTo>
                  <a:cubicBezTo>
                    <a:pt x="445" y="247"/>
                    <a:pt x="446" y="239"/>
                    <a:pt x="454" y="237"/>
                  </a:cubicBezTo>
                  <a:cubicBezTo>
                    <a:pt x="458" y="240"/>
                    <a:pt x="460" y="242"/>
                    <a:pt x="465" y="244"/>
                  </a:cubicBezTo>
                  <a:cubicBezTo>
                    <a:pt x="471" y="246"/>
                    <a:pt x="476" y="245"/>
                    <a:pt x="481" y="246"/>
                  </a:cubicBezTo>
                  <a:cubicBezTo>
                    <a:pt x="491" y="249"/>
                    <a:pt x="493" y="258"/>
                    <a:pt x="497" y="268"/>
                  </a:cubicBezTo>
                  <a:cubicBezTo>
                    <a:pt x="503" y="281"/>
                    <a:pt x="509" y="289"/>
                    <a:pt x="512" y="302"/>
                  </a:cubicBezTo>
                  <a:cubicBezTo>
                    <a:pt x="516" y="318"/>
                    <a:pt x="516" y="326"/>
                    <a:pt x="513" y="339"/>
                  </a:cubicBezTo>
                  <a:cubicBezTo>
                    <a:pt x="510" y="349"/>
                    <a:pt x="507" y="355"/>
                    <a:pt x="503" y="362"/>
                  </a:cubicBezTo>
                  <a:cubicBezTo>
                    <a:pt x="501" y="366"/>
                    <a:pt x="501" y="369"/>
                    <a:pt x="499" y="373"/>
                  </a:cubicBezTo>
                  <a:cubicBezTo>
                    <a:pt x="497" y="377"/>
                    <a:pt x="493" y="380"/>
                    <a:pt x="492" y="384"/>
                  </a:cubicBezTo>
                  <a:cubicBezTo>
                    <a:pt x="489" y="391"/>
                    <a:pt x="490" y="399"/>
                    <a:pt x="488" y="405"/>
                  </a:cubicBezTo>
                  <a:cubicBezTo>
                    <a:pt x="487" y="410"/>
                    <a:pt x="483" y="414"/>
                    <a:pt x="482" y="419"/>
                  </a:cubicBezTo>
                  <a:cubicBezTo>
                    <a:pt x="480" y="429"/>
                    <a:pt x="483" y="440"/>
                    <a:pt x="480" y="449"/>
                  </a:cubicBezTo>
                  <a:cubicBezTo>
                    <a:pt x="478" y="456"/>
                    <a:pt x="472" y="460"/>
                    <a:pt x="472" y="469"/>
                  </a:cubicBezTo>
                  <a:cubicBezTo>
                    <a:pt x="469" y="473"/>
                    <a:pt x="465" y="469"/>
                    <a:pt x="464" y="475"/>
                  </a:cubicBezTo>
                  <a:cubicBezTo>
                    <a:pt x="464" y="479"/>
                    <a:pt x="466" y="480"/>
                    <a:pt x="468" y="482"/>
                  </a:cubicBezTo>
                  <a:cubicBezTo>
                    <a:pt x="458" y="479"/>
                    <a:pt x="445" y="474"/>
                    <a:pt x="437" y="471"/>
                  </a:cubicBezTo>
                  <a:cubicBezTo>
                    <a:pt x="436" y="470"/>
                    <a:pt x="434" y="469"/>
                    <a:pt x="432" y="469"/>
                  </a:cubicBezTo>
                  <a:cubicBezTo>
                    <a:pt x="422" y="465"/>
                    <a:pt x="411" y="462"/>
                    <a:pt x="402" y="457"/>
                  </a:cubicBezTo>
                  <a:cubicBezTo>
                    <a:pt x="397" y="455"/>
                    <a:pt x="393" y="450"/>
                    <a:pt x="387" y="451"/>
                  </a:cubicBezTo>
                  <a:cubicBezTo>
                    <a:pt x="385" y="447"/>
                    <a:pt x="381" y="446"/>
                    <a:pt x="379" y="443"/>
                  </a:cubicBezTo>
                  <a:cubicBezTo>
                    <a:pt x="374" y="445"/>
                    <a:pt x="371" y="438"/>
                    <a:pt x="365" y="438"/>
                  </a:cubicBezTo>
                  <a:cubicBezTo>
                    <a:pt x="351" y="433"/>
                    <a:pt x="340" y="423"/>
                    <a:pt x="327" y="416"/>
                  </a:cubicBezTo>
                  <a:cubicBezTo>
                    <a:pt x="325" y="416"/>
                    <a:pt x="323" y="417"/>
                    <a:pt x="322" y="416"/>
                  </a:cubicBezTo>
                  <a:cubicBezTo>
                    <a:pt x="321" y="416"/>
                    <a:pt x="320" y="414"/>
                    <a:pt x="319" y="414"/>
                  </a:cubicBezTo>
                  <a:cubicBezTo>
                    <a:pt x="317" y="413"/>
                    <a:pt x="316" y="412"/>
                    <a:pt x="314" y="412"/>
                  </a:cubicBezTo>
                  <a:cubicBezTo>
                    <a:pt x="308" y="409"/>
                    <a:pt x="302" y="406"/>
                    <a:pt x="294" y="406"/>
                  </a:cubicBezTo>
                  <a:cubicBezTo>
                    <a:pt x="292" y="404"/>
                    <a:pt x="291" y="401"/>
                    <a:pt x="285" y="402"/>
                  </a:cubicBezTo>
                  <a:cubicBezTo>
                    <a:pt x="284" y="404"/>
                    <a:pt x="283" y="406"/>
                    <a:pt x="282" y="409"/>
                  </a:cubicBezTo>
                  <a:cubicBezTo>
                    <a:pt x="285" y="412"/>
                    <a:pt x="290" y="412"/>
                    <a:pt x="296" y="412"/>
                  </a:cubicBezTo>
                  <a:cubicBezTo>
                    <a:pt x="312" y="418"/>
                    <a:pt x="328" y="426"/>
                    <a:pt x="342" y="434"/>
                  </a:cubicBezTo>
                  <a:cubicBezTo>
                    <a:pt x="347" y="436"/>
                    <a:pt x="353" y="438"/>
                    <a:pt x="358" y="440"/>
                  </a:cubicBezTo>
                  <a:cubicBezTo>
                    <a:pt x="368" y="445"/>
                    <a:pt x="377" y="453"/>
                    <a:pt x="387" y="458"/>
                  </a:cubicBezTo>
                  <a:cubicBezTo>
                    <a:pt x="403" y="465"/>
                    <a:pt x="421" y="470"/>
                    <a:pt x="437" y="477"/>
                  </a:cubicBezTo>
                  <a:cubicBezTo>
                    <a:pt x="443" y="479"/>
                    <a:pt x="447" y="482"/>
                    <a:pt x="453" y="484"/>
                  </a:cubicBezTo>
                  <a:cubicBezTo>
                    <a:pt x="485" y="497"/>
                    <a:pt x="523" y="508"/>
                    <a:pt x="547" y="528"/>
                  </a:cubicBezTo>
                  <a:cubicBezTo>
                    <a:pt x="552" y="532"/>
                    <a:pt x="556" y="539"/>
                    <a:pt x="560" y="543"/>
                  </a:cubicBezTo>
                  <a:cubicBezTo>
                    <a:pt x="562" y="545"/>
                    <a:pt x="565" y="546"/>
                    <a:pt x="566" y="547"/>
                  </a:cubicBezTo>
                  <a:cubicBezTo>
                    <a:pt x="568" y="550"/>
                    <a:pt x="570" y="554"/>
                    <a:pt x="572" y="558"/>
                  </a:cubicBezTo>
                  <a:cubicBezTo>
                    <a:pt x="574" y="561"/>
                    <a:pt x="578" y="563"/>
                    <a:pt x="580" y="566"/>
                  </a:cubicBezTo>
                  <a:cubicBezTo>
                    <a:pt x="588" y="579"/>
                    <a:pt x="593" y="592"/>
                    <a:pt x="601" y="606"/>
                  </a:cubicBezTo>
                  <a:cubicBezTo>
                    <a:pt x="602" y="620"/>
                    <a:pt x="608" y="643"/>
                    <a:pt x="603" y="655"/>
                  </a:cubicBezTo>
                  <a:cubicBezTo>
                    <a:pt x="602" y="658"/>
                    <a:pt x="599" y="664"/>
                    <a:pt x="595" y="663"/>
                  </a:cubicBezTo>
                  <a:cubicBezTo>
                    <a:pt x="595" y="656"/>
                    <a:pt x="598" y="645"/>
                    <a:pt x="595" y="635"/>
                  </a:cubicBezTo>
                  <a:cubicBezTo>
                    <a:pt x="591" y="636"/>
                    <a:pt x="592" y="632"/>
                    <a:pt x="589" y="633"/>
                  </a:cubicBezTo>
                  <a:cubicBezTo>
                    <a:pt x="583" y="644"/>
                    <a:pt x="594" y="666"/>
                    <a:pt x="578" y="671"/>
                  </a:cubicBezTo>
                  <a:cubicBezTo>
                    <a:pt x="576" y="675"/>
                    <a:pt x="579" y="677"/>
                    <a:pt x="577" y="681"/>
                  </a:cubicBezTo>
                  <a:cubicBezTo>
                    <a:pt x="570" y="682"/>
                    <a:pt x="560" y="687"/>
                    <a:pt x="554" y="687"/>
                  </a:cubicBezTo>
                  <a:cubicBezTo>
                    <a:pt x="554" y="683"/>
                    <a:pt x="561" y="679"/>
                    <a:pt x="565" y="676"/>
                  </a:cubicBezTo>
                  <a:cubicBezTo>
                    <a:pt x="565" y="670"/>
                    <a:pt x="582" y="649"/>
                    <a:pt x="567" y="649"/>
                  </a:cubicBezTo>
                  <a:cubicBezTo>
                    <a:pt x="561" y="649"/>
                    <a:pt x="563" y="656"/>
                    <a:pt x="562" y="662"/>
                  </a:cubicBezTo>
                  <a:cubicBezTo>
                    <a:pt x="559" y="667"/>
                    <a:pt x="556" y="671"/>
                    <a:pt x="552" y="675"/>
                  </a:cubicBezTo>
                  <a:cubicBezTo>
                    <a:pt x="547" y="681"/>
                    <a:pt x="541" y="688"/>
                    <a:pt x="535" y="690"/>
                  </a:cubicBezTo>
                  <a:cubicBezTo>
                    <a:pt x="528" y="693"/>
                    <a:pt x="513" y="695"/>
                    <a:pt x="507" y="687"/>
                  </a:cubicBezTo>
                  <a:cubicBezTo>
                    <a:pt x="511" y="685"/>
                    <a:pt x="520" y="685"/>
                    <a:pt x="527" y="684"/>
                  </a:cubicBezTo>
                  <a:cubicBezTo>
                    <a:pt x="532" y="677"/>
                    <a:pt x="542" y="674"/>
                    <a:pt x="546" y="665"/>
                  </a:cubicBezTo>
                  <a:cubicBezTo>
                    <a:pt x="548" y="663"/>
                    <a:pt x="547" y="660"/>
                    <a:pt x="548" y="657"/>
                  </a:cubicBezTo>
                  <a:cubicBezTo>
                    <a:pt x="550" y="651"/>
                    <a:pt x="559" y="644"/>
                    <a:pt x="552" y="638"/>
                  </a:cubicBezTo>
                  <a:cubicBezTo>
                    <a:pt x="551" y="638"/>
                    <a:pt x="550" y="638"/>
                    <a:pt x="549" y="637"/>
                  </a:cubicBezTo>
                  <a:cubicBezTo>
                    <a:pt x="543" y="638"/>
                    <a:pt x="545" y="646"/>
                    <a:pt x="544" y="650"/>
                  </a:cubicBezTo>
                  <a:cubicBezTo>
                    <a:pt x="542" y="655"/>
                    <a:pt x="538" y="659"/>
                    <a:pt x="538" y="663"/>
                  </a:cubicBezTo>
                  <a:cubicBezTo>
                    <a:pt x="530" y="666"/>
                    <a:pt x="527" y="673"/>
                    <a:pt x="520" y="677"/>
                  </a:cubicBezTo>
                  <a:cubicBezTo>
                    <a:pt x="514" y="674"/>
                    <a:pt x="508" y="679"/>
                    <a:pt x="505" y="675"/>
                  </a:cubicBezTo>
                  <a:cubicBezTo>
                    <a:pt x="503" y="663"/>
                    <a:pt x="523" y="667"/>
                    <a:pt x="530" y="661"/>
                  </a:cubicBezTo>
                  <a:cubicBezTo>
                    <a:pt x="535" y="654"/>
                    <a:pt x="532" y="644"/>
                    <a:pt x="536" y="637"/>
                  </a:cubicBezTo>
                  <a:cubicBezTo>
                    <a:pt x="528" y="633"/>
                    <a:pt x="521" y="628"/>
                    <a:pt x="512" y="625"/>
                  </a:cubicBezTo>
                  <a:cubicBezTo>
                    <a:pt x="500" y="613"/>
                    <a:pt x="489" y="599"/>
                    <a:pt x="484" y="580"/>
                  </a:cubicBezTo>
                  <a:cubicBezTo>
                    <a:pt x="480" y="578"/>
                    <a:pt x="477" y="576"/>
                    <a:pt x="476" y="572"/>
                  </a:cubicBezTo>
                  <a:cubicBezTo>
                    <a:pt x="469" y="570"/>
                    <a:pt x="466" y="564"/>
                    <a:pt x="460" y="561"/>
                  </a:cubicBezTo>
                  <a:cubicBezTo>
                    <a:pt x="453" y="558"/>
                    <a:pt x="443" y="556"/>
                    <a:pt x="436" y="555"/>
                  </a:cubicBezTo>
                  <a:cubicBezTo>
                    <a:pt x="415" y="553"/>
                    <a:pt x="397" y="554"/>
                    <a:pt x="381" y="554"/>
                  </a:cubicBezTo>
                  <a:cubicBezTo>
                    <a:pt x="370" y="555"/>
                    <a:pt x="360" y="558"/>
                    <a:pt x="350" y="558"/>
                  </a:cubicBezTo>
                  <a:cubicBezTo>
                    <a:pt x="344" y="559"/>
                    <a:pt x="336" y="556"/>
                    <a:pt x="329" y="557"/>
                  </a:cubicBezTo>
                  <a:cubicBezTo>
                    <a:pt x="326" y="557"/>
                    <a:pt x="324" y="558"/>
                    <a:pt x="321" y="558"/>
                  </a:cubicBezTo>
                  <a:cubicBezTo>
                    <a:pt x="289" y="555"/>
                    <a:pt x="272" y="536"/>
                    <a:pt x="255" y="519"/>
                  </a:cubicBezTo>
                  <a:cubicBezTo>
                    <a:pt x="244" y="519"/>
                    <a:pt x="238" y="512"/>
                    <a:pt x="228" y="511"/>
                  </a:cubicBezTo>
                  <a:cubicBezTo>
                    <a:pt x="207" y="496"/>
                    <a:pt x="204" y="468"/>
                    <a:pt x="197" y="439"/>
                  </a:cubicBezTo>
                  <a:cubicBezTo>
                    <a:pt x="193" y="430"/>
                    <a:pt x="187" y="422"/>
                    <a:pt x="182" y="413"/>
                  </a:cubicBezTo>
                  <a:cubicBezTo>
                    <a:pt x="159" y="400"/>
                    <a:pt x="149" y="375"/>
                    <a:pt x="142" y="346"/>
                  </a:cubicBezTo>
                  <a:cubicBezTo>
                    <a:pt x="143" y="336"/>
                    <a:pt x="146" y="326"/>
                    <a:pt x="142" y="320"/>
                  </a:cubicBezTo>
                  <a:cubicBezTo>
                    <a:pt x="136" y="321"/>
                    <a:pt x="138" y="327"/>
                    <a:pt x="137" y="330"/>
                  </a:cubicBezTo>
                  <a:cubicBezTo>
                    <a:pt x="134" y="345"/>
                    <a:pt x="137" y="358"/>
                    <a:pt x="141" y="372"/>
                  </a:cubicBezTo>
                  <a:cubicBezTo>
                    <a:pt x="144" y="381"/>
                    <a:pt x="148" y="391"/>
                    <a:pt x="152" y="397"/>
                  </a:cubicBezTo>
                  <a:cubicBezTo>
                    <a:pt x="155" y="402"/>
                    <a:pt x="161" y="405"/>
                    <a:pt x="165" y="409"/>
                  </a:cubicBezTo>
                  <a:cubicBezTo>
                    <a:pt x="173" y="417"/>
                    <a:pt x="183" y="428"/>
                    <a:pt x="188" y="438"/>
                  </a:cubicBezTo>
                  <a:cubicBezTo>
                    <a:pt x="189" y="443"/>
                    <a:pt x="189" y="447"/>
                    <a:pt x="190" y="452"/>
                  </a:cubicBezTo>
                  <a:cubicBezTo>
                    <a:pt x="193" y="460"/>
                    <a:pt x="199" y="467"/>
                    <a:pt x="197" y="477"/>
                  </a:cubicBezTo>
                  <a:cubicBezTo>
                    <a:pt x="201" y="483"/>
                    <a:pt x="203" y="490"/>
                    <a:pt x="204" y="498"/>
                  </a:cubicBezTo>
                  <a:cubicBezTo>
                    <a:pt x="209" y="505"/>
                    <a:pt x="215" y="511"/>
                    <a:pt x="222" y="516"/>
                  </a:cubicBezTo>
                  <a:cubicBezTo>
                    <a:pt x="218" y="515"/>
                    <a:pt x="214" y="514"/>
                    <a:pt x="210" y="514"/>
                  </a:cubicBezTo>
                  <a:cubicBezTo>
                    <a:pt x="201" y="514"/>
                    <a:pt x="192" y="517"/>
                    <a:pt x="183" y="517"/>
                  </a:cubicBezTo>
                  <a:cubicBezTo>
                    <a:pt x="156" y="517"/>
                    <a:pt x="130" y="517"/>
                    <a:pt x="108" y="522"/>
                  </a:cubicBezTo>
                  <a:cubicBezTo>
                    <a:pt x="105" y="522"/>
                    <a:pt x="99" y="520"/>
                    <a:pt x="99" y="524"/>
                  </a:cubicBezTo>
                  <a:cubicBezTo>
                    <a:pt x="98" y="529"/>
                    <a:pt x="100" y="532"/>
                    <a:pt x="103" y="533"/>
                  </a:cubicBezTo>
                  <a:cubicBezTo>
                    <a:pt x="126" y="526"/>
                    <a:pt x="153" y="523"/>
                    <a:pt x="179" y="523"/>
                  </a:cubicBezTo>
                  <a:cubicBezTo>
                    <a:pt x="201" y="522"/>
                    <a:pt x="219" y="521"/>
                    <a:pt x="239" y="523"/>
                  </a:cubicBezTo>
                  <a:cubicBezTo>
                    <a:pt x="247" y="528"/>
                    <a:pt x="256" y="532"/>
                    <a:pt x="262" y="537"/>
                  </a:cubicBezTo>
                  <a:cubicBezTo>
                    <a:pt x="274" y="547"/>
                    <a:pt x="285" y="557"/>
                    <a:pt x="301" y="561"/>
                  </a:cubicBezTo>
                  <a:cubicBezTo>
                    <a:pt x="311" y="564"/>
                    <a:pt x="323" y="564"/>
                    <a:pt x="333" y="564"/>
                  </a:cubicBezTo>
                  <a:cubicBezTo>
                    <a:pt x="337" y="564"/>
                    <a:pt x="340" y="566"/>
                    <a:pt x="344" y="566"/>
                  </a:cubicBezTo>
                  <a:cubicBezTo>
                    <a:pt x="356" y="566"/>
                    <a:pt x="368" y="562"/>
                    <a:pt x="380" y="561"/>
                  </a:cubicBezTo>
                  <a:cubicBezTo>
                    <a:pt x="414" y="559"/>
                    <a:pt x="450" y="559"/>
                    <a:pt x="468" y="577"/>
                  </a:cubicBezTo>
                  <a:cubicBezTo>
                    <a:pt x="483" y="591"/>
                    <a:pt x="486" y="613"/>
                    <a:pt x="504" y="629"/>
                  </a:cubicBezTo>
                  <a:cubicBezTo>
                    <a:pt x="512" y="632"/>
                    <a:pt x="518" y="636"/>
                    <a:pt x="524" y="639"/>
                  </a:cubicBezTo>
                  <a:cubicBezTo>
                    <a:pt x="525" y="644"/>
                    <a:pt x="527" y="650"/>
                    <a:pt x="523" y="654"/>
                  </a:cubicBezTo>
                  <a:cubicBezTo>
                    <a:pt x="519" y="658"/>
                    <a:pt x="512" y="655"/>
                    <a:pt x="506" y="658"/>
                  </a:cubicBezTo>
                  <a:cubicBezTo>
                    <a:pt x="502" y="659"/>
                    <a:pt x="499" y="663"/>
                    <a:pt x="497" y="667"/>
                  </a:cubicBezTo>
                  <a:cubicBezTo>
                    <a:pt x="492" y="677"/>
                    <a:pt x="500" y="681"/>
                    <a:pt x="502" y="687"/>
                  </a:cubicBezTo>
                  <a:cubicBezTo>
                    <a:pt x="502" y="687"/>
                    <a:pt x="500" y="689"/>
                    <a:pt x="500" y="690"/>
                  </a:cubicBezTo>
                  <a:cubicBezTo>
                    <a:pt x="500" y="695"/>
                    <a:pt x="504" y="697"/>
                    <a:pt x="506" y="700"/>
                  </a:cubicBezTo>
                  <a:cubicBezTo>
                    <a:pt x="513" y="700"/>
                    <a:pt x="517" y="702"/>
                    <a:pt x="523" y="703"/>
                  </a:cubicBezTo>
                  <a:cubicBezTo>
                    <a:pt x="532" y="698"/>
                    <a:pt x="547" y="696"/>
                    <a:pt x="557" y="700"/>
                  </a:cubicBezTo>
                  <a:cubicBezTo>
                    <a:pt x="563" y="692"/>
                    <a:pt x="574" y="693"/>
                    <a:pt x="582" y="688"/>
                  </a:cubicBezTo>
                  <a:cubicBezTo>
                    <a:pt x="587" y="685"/>
                    <a:pt x="589" y="678"/>
                    <a:pt x="595" y="678"/>
                  </a:cubicBezTo>
                  <a:cubicBezTo>
                    <a:pt x="604" y="694"/>
                    <a:pt x="597" y="708"/>
                    <a:pt x="592" y="721"/>
                  </a:cubicBezTo>
                  <a:cubicBezTo>
                    <a:pt x="589" y="727"/>
                    <a:pt x="587" y="732"/>
                    <a:pt x="583" y="737"/>
                  </a:cubicBezTo>
                  <a:cubicBezTo>
                    <a:pt x="580" y="742"/>
                    <a:pt x="576" y="747"/>
                    <a:pt x="573" y="752"/>
                  </a:cubicBezTo>
                  <a:cubicBezTo>
                    <a:pt x="569" y="757"/>
                    <a:pt x="567" y="763"/>
                    <a:pt x="563" y="768"/>
                  </a:cubicBezTo>
                  <a:cubicBezTo>
                    <a:pt x="557" y="775"/>
                    <a:pt x="548" y="780"/>
                    <a:pt x="541" y="787"/>
                  </a:cubicBezTo>
                  <a:cubicBezTo>
                    <a:pt x="539" y="790"/>
                    <a:pt x="538" y="793"/>
                    <a:pt x="535" y="796"/>
                  </a:cubicBezTo>
                  <a:cubicBezTo>
                    <a:pt x="527" y="805"/>
                    <a:pt x="516" y="813"/>
                    <a:pt x="508" y="821"/>
                  </a:cubicBezTo>
                  <a:cubicBezTo>
                    <a:pt x="506" y="822"/>
                    <a:pt x="505" y="825"/>
                    <a:pt x="503" y="827"/>
                  </a:cubicBezTo>
                  <a:cubicBezTo>
                    <a:pt x="499" y="830"/>
                    <a:pt x="493" y="831"/>
                    <a:pt x="489" y="834"/>
                  </a:cubicBezTo>
                  <a:cubicBezTo>
                    <a:pt x="488" y="836"/>
                    <a:pt x="486" y="839"/>
                    <a:pt x="485" y="840"/>
                  </a:cubicBezTo>
                  <a:cubicBezTo>
                    <a:pt x="475" y="849"/>
                    <a:pt x="463" y="859"/>
                    <a:pt x="457" y="870"/>
                  </a:cubicBezTo>
                  <a:cubicBezTo>
                    <a:pt x="448" y="874"/>
                    <a:pt x="444" y="882"/>
                    <a:pt x="438" y="889"/>
                  </a:cubicBezTo>
                  <a:cubicBezTo>
                    <a:pt x="420" y="911"/>
                    <a:pt x="400" y="931"/>
                    <a:pt x="384" y="954"/>
                  </a:cubicBezTo>
                  <a:cubicBezTo>
                    <a:pt x="382" y="975"/>
                    <a:pt x="371" y="992"/>
                    <a:pt x="374" y="1015"/>
                  </a:cubicBezTo>
                  <a:cubicBezTo>
                    <a:pt x="376" y="1032"/>
                    <a:pt x="391" y="1045"/>
                    <a:pt x="394" y="1060"/>
                  </a:cubicBezTo>
                  <a:cubicBezTo>
                    <a:pt x="401" y="1065"/>
                    <a:pt x="407" y="1074"/>
                    <a:pt x="413" y="1080"/>
                  </a:cubicBezTo>
                  <a:cubicBezTo>
                    <a:pt x="415" y="1084"/>
                    <a:pt x="418" y="1085"/>
                    <a:pt x="419" y="1087"/>
                  </a:cubicBezTo>
                  <a:cubicBezTo>
                    <a:pt x="423" y="1098"/>
                    <a:pt x="422" y="1116"/>
                    <a:pt x="410" y="1118"/>
                  </a:cubicBezTo>
                  <a:cubicBezTo>
                    <a:pt x="406" y="1112"/>
                    <a:pt x="404" y="1106"/>
                    <a:pt x="400" y="1100"/>
                  </a:cubicBezTo>
                  <a:cubicBezTo>
                    <a:pt x="392" y="1096"/>
                    <a:pt x="386" y="1090"/>
                    <a:pt x="380" y="1084"/>
                  </a:cubicBezTo>
                  <a:cubicBezTo>
                    <a:pt x="381" y="1079"/>
                    <a:pt x="381" y="1072"/>
                    <a:pt x="378" y="1067"/>
                  </a:cubicBezTo>
                  <a:cubicBezTo>
                    <a:pt x="376" y="1064"/>
                    <a:pt x="372" y="1063"/>
                    <a:pt x="369" y="1059"/>
                  </a:cubicBezTo>
                  <a:cubicBezTo>
                    <a:pt x="366" y="1056"/>
                    <a:pt x="365" y="1052"/>
                    <a:pt x="362" y="1049"/>
                  </a:cubicBezTo>
                  <a:cubicBezTo>
                    <a:pt x="352" y="1039"/>
                    <a:pt x="339" y="1032"/>
                    <a:pt x="327" y="1026"/>
                  </a:cubicBezTo>
                  <a:cubicBezTo>
                    <a:pt x="323" y="1022"/>
                    <a:pt x="320" y="1018"/>
                    <a:pt x="314" y="1016"/>
                  </a:cubicBezTo>
                  <a:cubicBezTo>
                    <a:pt x="313" y="1008"/>
                    <a:pt x="307" y="1004"/>
                    <a:pt x="302" y="1000"/>
                  </a:cubicBezTo>
                  <a:cubicBezTo>
                    <a:pt x="296" y="989"/>
                    <a:pt x="290" y="977"/>
                    <a:pt x="286" y="964"/>
                  </a:cubicBezTo>
                  <a:cubicBezTo>
                    <a:pt x="291" y="963"/>
                    <a:pt x="291" y="957"/>
                    <a:pt x="294" y="954"/>
                  </a:cubicBezTo>
                  <a:cubicBezTo>
                    <a:pt x="300" y="948"/>
                    <a:pt x="308" y="945"/>
                    <a:pt x="314" y="940"/>
                  </a:cubicBezTo>
                  <a:cubicBezTo>
                    <a:pt x="314" y="936"/>
                    <a:pt x="317" y="936"/>
                    <a:pt x="317" y="932"/>
                  </a:cubicBezTo>
                  <a:cubicBezTo>
                    <a:pt x="324" y="928"/>
                    <a:pt x="329" y="920"/>
                    <a:pt x="335" y="916"/>
                  </a:cubicBezTo>
                  <a:cubicBezTo>
                    <a:pt x="348" y="896"/>
                    <a:pt x="365" y="881"/>
                    <a:pt x="373" y="858"/>
                  </a:cubicBezTo>
                  <a:cubicBezTo>
                    <a:pt x="376" y="851"/>
                    <a:pt x="378" y="844"/>
                    <a:pt x="380" y="837"/>
                  </a:cubicBezTo>
                  <a:cubicBezTo>
                    <a:pt x="385" y="822"/>
                    <a:pt x="389" y="808"/>
                    <a:pt x="393" y="794"/>
                  </a:cubicBezTo>
                  <a:cubicBezTo>
                    <a:pt x="401" y="789"/>
                    <a:pt x="400" y="779"/>
                    <a:pt x="404" y="771"/>
                  </a:cubicBezTo>
                  <a:cubicBezTo>
                    <a:pt x="406" y="767"/>
                    <a:pt x="411" y="764"/>
                    <a:pt x="414" y="760"/>
                  </a:cubicBezTo>
                  <a:cubicBezTo>
                    <a:pt x="416" y="757"/>
                    <a:pt x="417" y="753"/>
                    <a:pt x="419" y="750"/>
                  </a:cubicBezTo>
                  <a:cubicBezTo>
                    <a:pt x="420" y="749"/>
                    <a:pt x="423" y="748"/>
                    <a:pt x="425" y="746"/>
                  </a:cubicBezTo>
                  <a:cubicBezTo>
                    <a:pt x="427" y="744"/>
                    <a:pt x="427" y="741"/>
                    <a:pt x="429" y="740"/>
                  </a:cubicBezTo>
                  <a:cubicBezTo>
                    <a:pt x="433" y="734"/>
                    <a:pt x="441" y="731"/>
                    <a:pt x="444" y="724"/>
                  </a:cubicBezTo>
                  <a:cubicBezTo>
                    <a:pt x="449" y="721"/>
                    <a:pt x="457" y="719"/>
                    <a:pt x="456" y="713"/>
                  </a:cubicBezTo>
                  <a:cubicBezTo>
                    <a:pt x="456" y="708"/>
                    <a:pt x="452" y="706"/>
                    <a:pt x="448" y="707"/>
                  </a:cubicBezTo>
                  <a:cubicBezTo>
                    <a:pt x="446" y="707"/>
                    <a:pt x="439" y="715"/>
                    <a:pt x="435" y="719"/>
                  </a:cubicBezTo>
                  <a:cubicBezTo>
                    <a:pt x="426" y="729"/>
                    <a:pt x="421" y="735"/>
                    <a:pt x="414" y="743"/>
                  </a:cubicBezTo>
                  <a:cubicBezTo>
                    <a:pt x="411" y="747"/>
                    <a:pt x="408" y="751"/>
                    <a:pt x="406" y="754"/>
                  </a:cubicBezTo>
                  <a:cubicBezTo>
                    <a:pt x="384" y="784"/>
                    <a:pt x="379" y="831"/>
                    <a:pt x="361" y="867"/>
                  </a:cubicBezTo>
                  <a:cubicBezTo>
                    <a:pt x="354" y="879"/>
                    <a:pt x="346" y="889"/>
                    <a:pt x="338" y="899"/>
                  </a:cubicBezTo>
                  <a:cubicBezTo>
                    <a:pt x="333" y="906"/>
                    <a:pt x="328" y="914"/>
                    <a:pt x="323" y="918"/>
                  </a:cubicBezTo>
                  <a:cubicBezTo>
                    <a:pt x="320" y="920"/>
                    <a:pt x="317" y="923"/>
                    <a:pt x="313" y="924"/>
                  </a:cubicBezTo>
                  <a:cubicBezTo>
                    <a:pt x="313" y="929"/>
                    <a:pt x="309" y="929"/>
                    <a:pt x="308" y="933"/>
                  </a:cubicBezTo>
                  <a:cubicBezTo>
                    <a:pt x="299" y="937"/>
                    <a:pt x="293" y="949"/>
                    <a:pt x="283" y="949"/>
                  </a:cubicBezTo>
                  <a:cubicBezTo>
                    <a:pt x="280" y="919"/>
                    <a:pt x="289" y="895"/>
                    <a:pt x="298" y="874"/>
                  </a:cubicBezTo>
                  <a:cubicBezTo>
                    <a:pt x="309" y="859"/>
                    <a:pt x="316" y="843"/>
                    <a:pt x="325" y="828"/>
                  </a:cubicBezTo>
                  <a:cubicBezTo>
                    <a:pt x="335" y="813"/>
                    <a:pt x="346" y="801"/>
                    <a:pt x="359" y="788"/>
                  </a:cubicBezTo>
                  <a:cubicBezTo>
                    <a:pt x="371" y="775"/>
                    <a:pt x="381" y="762"/>
                    <a:pt x="395" y="751"/>
                  </a:cubicBezTo>
                  <a:cubicBezTo>
                    <a:pt x="409" y="740"/>
                    <a:pt x="421" y="727"/>
                    <a:pt x="432" y="715"/>
                  </a:cubicBezTo>
                  <a:cubicBezTo>
                    <a:pt x="445" y="707"/>
                    <a:pt x="458" y="690"/>
                    <a:pt x="468" y="678"/>
                  </a:cubicBezTo>
                  <a:cubicBezTo>
                    <a:pt x="474" y="670"/>
                    <a:pt x="483" y="662"/>
                    <a:pt x="487" y="654"/>
                  </a:cubicBezTo>
                  <a:cubicBezTo>
                    <a:pt x="490" y="649"/>
                    <a:pt x="494" y="637"/>
                    <a:pt x="495" y="631"/>
                  </a:cubicBezTo>
                  <a:cubicBezTo>
                    <a:pt x="496" y="629"/>
                    <a:pt x="498" y="627"/>
                    <a:pt x="493" y="625"/>
                  </a:cubicBezTo>
                  <a:cubicBezTo>
                    <a:pt x="485" y="626"/>
                    <a:pt x="487" y="636"/>
                    <a:pt x="485" y="642"/>
                  </a:cubicBezTo>
                  <a:cubicBezTo>
                    <a:pt x="482" y="645"/>
                    <a:pt x="480" y="647"/>
                    <a:pt x="479" y="652"/>
                  </a:cubicBezTo>
                  <a:cubicBezTo>
                    <a:pt x="466" y="663"/>
                    <a:pt x="459" y="679"/>
                    <a:pt x="447" y="692"/>
                  </a:cubicBezTo>
                  <a:cubicBezTo>
                    <a:pt x="435" y="703"/>
                    <a:pt x="422" y="714"/>
                    <a:pt x="409" y="727"/>
                  </a:cubicBezTo>
                  <a:cubicBezTo>
                    <a:pt x="398" y="739"/>
                    <a:pt x="384" y="750"/>
                    <a:pt x="372" y="762"/>
                  </a:cubicBezTo>
                  <a:cubicBezTo>
                    <a:pt x="369" y="765"/>
                    <a:pt x="366" y="768"/>
                    <a:pt x="363" y="772"/>
                  </a:cubicBezTo>
                  <a:cubicBezTo>
                    <a:pt x="361" y="775"/>
                    <a:pt x="357" y="777"/>
                    <a:pt x="354" y="780"/>
                  </a:cubicBezTo>
                  <a:cubicBezTo>
                    <a:pt x="341" y="795"/>
                    <a:pt x="331" y="808"/>
                    <a:pt x="319" y="824"/>
                  </a:cubicBezTo>
                  <a:cubicBezTo>
                    <a:pt x="314" y="832"/>
                    <a:pt x="309" y="840"/>
                    <a:pt x="304" y="849"/>
                  </a:cubicBezTo>
                  <a:cubicBezTo>
                    <a:pt x="300" y="859"/>
                    <a:pt x="294" y="867"/>
                    <a:pt x="290" y="876"/>
                  </a:cubicBezTo>
                  <a:cubicBezTo>
                    <a:pt x="286" y="886"/>
                    <a:pt x="281" y="896"/>
                    <a:pt x="279" y="906"/>
                  </a:cubicBezTo>
                  <a:cubicBezTo>
                    <a:pt x="277" y="912"/>
                    <a:pt x="279" y="917"/>
                    <a:pt x="279" y="923"/>
                  </a:cubicBezTo>
                  <a:cubicBezTo>
                    <a:pt x="278" y="930"/>
                    <a:pt x="276" y="938"/>
                    <a:pt x="277" y="946"/>
                  </a:cubicBezTo>
                  <a:cubicBezTo>
                    <a:pt x="278" y="962"/>
                    <a:pt x="283" y="979"/>
                    <a:pt x="289" y="994"/>
                  </a:cubicBezTo>
                  <a:cubicBezTo>
                    <a:pt x="297" y="1000"/>
                    <a:pt x="300" y="1010"/>
                    <a:pt x="306" y="1017"/>
                  </a:cubicBezTo>
                  <a:cubicBezTo>
                    <a:pt x="307" y="1020"/>
                    <a:pt x="311" y="1020"/>
                    <a:pt x="313" y="1022"/>
                  </a:cubicBezTo>
                  <a:cubicBezTo>
                    <a:pt x="315" y="1025"/>
                    <a:pt x="316" y="1027"/>
                    <a:pt x="318" y="1029"/>
                  </a:cubicBezTo>
                  <a:cubicBezTo>
                    <a:pt x="321" y="1031"/>
                    <a:pt x="325" y="1032"/>
                    <a:pt x="328" y="1034"/>
                  </a:cubicBezTo>
                  <a:cubicBezTo>
                    <a:pt x="329" y="1034"/>
                    <a:pt x="331" y="1037"/>
                    <a:pt x="332" y="1039"/>
                  </a:cubicBezTo>
                  <a:cubicBezTo>
                    <a:pt x="334" y="1040"/>
                    <a:pt x="335" y="1041"/>
                    <a:pt x="337" y="1042"/>
                  </a:cubicBezTo>
                  <a:cubicBezTo>
                    <a:pt x="339" y="1043"/>
                    <a:pt x="340" y="1044"/>
                    <a:pt x="343" y="1044"/>
                  </a:cubicBezTo>
                  <a:cubicBezTo>
                    <a:pt x="350" y="1050"/>
                    <a:pt x="362" y="1061"/>
                    <a:pt x="367" y="1069"/>
                  </a:cubicBezTo>
                  <a:cubicBezTo>
                    <a:pt x="375" y="1081"/>
                    <a:pt x="373" y="1092"/>
                    <a:pt x="358" y="1092"/>
                  </a:cubicBezTo>
                  <a:cubicBezTo>
                    <a:pt x="357" y="1081"/>
                    <a:pt x="356" y="1067"/>
                    <a:pt x="345" y="1063"/>
                  </a:cubicBezTo>
                  <a:cubicBezTo>
                    <a:pt x="338" y="1069"/>
                    <a:pt x="346" y="1075"/>
                    <a:pt x="348" y="1081"/>
                  </a:cubicBezTo>
                  <a:cubicBezTo>
                    <a:pt x="350" y="1087"/>
                    <a:pt x="350" y="1092"/>
                    <a:pt x="347" y="1098"/>
                  </a:cubicBezTo>
                  <a:cubicBezTo>
                    <a:pt x="343" y="1098"/>
                    <a:pt x="342" y="1100"/>
                    <a:pt x="339" y="1098"/>
                  </a:cubicBezTo>
                  <a:cubicBezTo>
                    <a:pt x="336" y="1090"/>
                    <a:pt x="343" y="1073"/>
                    <a:pt x="335" y="1071"/>
                  </a:cubicBezTo>
                  <a:cubicBezTo>
                    <a:pt x="322" y="1068"/>
                    <a:pt x="338" y="1095"/>
                    <a:pt x="324" y="1096"/>
                  </a:cubicBezTo>
                  <a:cubicBezTo>
                    <a:pt x="318" y="1094"/>
                    <a:pt x="321" y="1087"/>
                    <a:pt x="319" y="1082"/>
                  </a:cubicBezTo>
                  <a:cubicBezTo>
                    <a:pt x="319" y="1078"/>
                    <a:pt x="316" y="1072"/>
                    <a:pt x="315" y="1069"/>
                  </a:cubicBezTo>
                  <a:cubicBezTo>
                    <a:pt x="313" y="1065"/>
                    <a:pt x="311" y="1061"/>
                    <a:pt x="305" y="1062"/>
                  </a:cubicBezTo>
                  <a:cubicBezTo>
                    <a:pt x="299" y="1072"/>
                    <a:pt x="319" y="1082"/>
                    <a:pt x="309" y="1090"/>
                  </a:cubicBezTo>
                  <a:cubicBezTo>
                    <a:pt x="298" y="1092"/>
                    <a:pt x="293" y="1079"/>
                    <a:pt x="284" y="1076"/>
                  </a:cubicBezTo>
                  <a:cubicBezTo>
                    <a:pt x="280" y="1075"/>
                    <a:pt x="270" y="1077"/>
                    <a:pt x="265" y="1076"/>
                  </a:cubicBezTo>
                  <a:cubicBezTo>
                    <a:pt x="257" y="1075"/>
                    <a:pt x="249" y="1069"/>
                    <a:pt x="245" y="1065"/>
                  </a:cubicBezTo>
                  <a:cubicBezTo>
                    <a:pt x="241" y="1060"/>
                    <a:pt x="240" y="1055"/>
                    <a:pt x="234" y="1049"/>
                  </a:cubicBezTo>
                  <a:cubicBezTo>
                    <a:pt x="232" y="1048"/>
                    <a:pt x="230" y="1048"/>
                    <a:pt x="228" y="1047"/>
                  </a:cubicBezTo>
                  <a:cubicBezTo>
                    <a:pt x="220" y="1042"/>
                    <a:pt x="214" y="1036"/>
                    <a:pt x="207" y="1030"/>
                  </a:cubicBezTo>
                  <a:cubicBezTo>
                    <a:pt x="204" y="1028"/>
                    <a:pt x="201" y="1027"/>
                    <a:pt x="198" y="1025"/>
                  </a:cubicBezTo>
                  <a:cubicBezTo>
                    <a:pt x="192" y="1019"/>
                    <a:pt x="182" y="1011"/>
                    <a:pt x="174" y="1007"/>
                  </a:cubicBezTo>
                  <a:cubicBezTo>
                    <a:pt x="168" y="1005"/>
                    <a:pt x="164" y="999"/>
                    <a:pt x="158" y="997"/>
                  </a:cubicBezTo>
                  <a:cubicBezTo>
                    <a:pt x="153" y="987"/>
                    <a:pt x="148" y="977"/>
                    <a:pt x="152" y="964"/>
                  </a:cubicBezTo>
                  <a:cubicBezTo>
                    <a:pt x="154" y="958"/>
                    <a:pt x="160" y="953"/>
                    <a:pt x="163" y="946"/>
                  </a:cubicBezTo>
                  <a:cubicBezTo>
                    <a:pt x="171" y="932"/>
                    <a:pt x="174" y="916"/>
                    <a:pt x="181" y="902"/>
                  </a:cubicBezTo>
                  <a:cubicBezTo>
                    <a:pt x="182" y="898"/>
                    <a:pt x="184" y="895"/>
                    <a:pt x="185" y="891"/>
                  </a:cubicBezTo>
                  <a:cubicBezTo>
                    <a:pt x="187" y="887"/>
                    <a:pt x="187" y="883"/>
                    <a:pt x="189" y="880"/>
                  </a:cubicBezTo>
                  <a:cubicBezTo>
                    <a:pt x="191" y="876"/>
                    <a:pt x="196" y="872"/>
                    <a:pt x="199" y="868"/>
                  </a:cubicBezTo>
                  <a:cubicBezTo>
                    <a:pt x="202" y="864"/>
                    <a:pt x="205" y="860"/>
                    <a:pt x="206" y="855"/>
                  </a:cubicBezTo>
                  <a:cubicBezTo>
                    <a:pt x="220" y="839"/>
                    <a:pt x="230" y="818"/>
                    <a:pt x="237" y="796"/>
                  </a:cubicBezTo>
                  <a:cubicBezTo>
                    <a:pt x="238" y="791"/>
                    <a:pt x="242" y="786"/>
                    <a:pt x="243" y="782"/>
                  </a:cubicBezTo>
                  <a:cubicBezTo>
                    <a:pt x="244" y="776"/>
                    <a:pt x="242" y="768"/>
                    <a:pt x="243" y="761"/>
                  </a:cubicBezTo>
                  <a:cubicBezTo>
                    <a:pt x="244" y="758"/>
                    <a:pt x="246" y="756"/>
                    <a:pt x="246" y="753"/>
                  </a:cubicBezTo>
                  <a:cubicBezTo>
                    <a:pt x="247" y="749"/>
                    <a:pt x="245" y="745"/>
                    <a:pt x="245" y="740"/>
                  </a:cubicBezTo>
                  <a:cubicBezTo>
                    <a:pt x="246" y="729"/>
                    <a:pt x="252" y="715"/>
                    <a:pt x="255" y="708"/>
                  </a:cubicBezTo>
                  <a:cubicBezTo>
                    <a:pt x="256" y="704"/>
                    <a:pt x="255" y="700"/>
                    <a:pt x="257" y="697"/>
                  </a:cubicBezTo>
                  <a:cubicBezTo>
                    <a:pt x="258" y="694"/>
                    <a:pt x="260" y="692"/>
                    <a:pt x="261" y="689"/>
                  </a:cubicBezTo>
                  <a:cubicBezTo>
                    <a:pt x="263" y="686"/>
                    <a:pt x="263" y="682"/>
                    <a:pt x="264" y="680"/>
                  </a:cubicBezTo>
                  <a:cubicBezTo>
                    <a:pt x="266" y="676"/>
                    <a:pt x="270" y="672"/>
                    <a:pt x="273" y="668"/>
                  </a:cubicBezTo>
                  <a:cubicBezTo>
                    <a:pt x="276" y="664"/>
                    <a:pt x="278" y="660"/>
                    <a:pt x="280" y="656"/>
                  </a:cubicBezTo>
                  <a:cubicBezTo>
                    <a:pt x="290" y="643"/>
                    <a:pt x="296" y="635"/>
                    <a:pt x="307" y="628"/>
                  </a:cubicBezTo>
                  <a:cubicBezTo>
                    <a:pt x="314" y="624"/>
                    <a:pt x="320" y="620"/>
                    <a:pt x="328" y="617"/>
                  </a:cubicBezTo>
                  <a:cubicBezTo>
                    <a:pt x="335" y="615"/>
                    <a:pt x="341" y="613"/>
                    <a:pt x="347" y="613"/>
                  </a:cubicBezTo>
                  <a:cubicBezTo>
                    <a:pt x="350" y="613"/>
                    <a:pt x="350" y="618"/>
                    <a:pt x="354" y="618"/>
                  </a:cubicBezTo>
                  <a:cubicBezTo>
                    <a:pt x="359" y="615"/>
                    <a:pt x="361" y="607"/>
                    <a:pt x="355" y="604"/>
                  </a:cubicBezTo>
                  <a:cubicBezTo>
                    <a:pt x="351" y="605"/>
                    <a:pt x="350" y="607"/>
                    <a:pt x="346" y="607"/>
                  </a:cubicBezTo>
                  <a:cubicBezTo>
                    <a:pt x="339" y="609"/>
                    <a:pt x="333" y="607"/>
                    <a:pt x="327" y="608"/>
                  </a:cubicBezTo>
                  <a:cubicBezTo>
                    <a:pt x="326" y="609"/>
                    <a:pt x="324" y="611"/>
                    <a:pt x="322" y="611"/>
                  </a:cubicBezTo>
                  <a:cubicBezTo>
                    <a:pt x="311" y="615"/>
                    <a:pt x="304" y="620"/>
                    <a:pt x="297" y="626"/>
                  </a:cubicBezTo>
                  <a:cubicBezTo>
                    <a:pt x="295" y="627"/>
                    <a:pt x="292" y="628"/>
                    <a:pt x="290" y="630"/>
                  </a:cubicBezTo>
                  <a:cubicBezTo>
                    <a:pt x="288" y="631"/>
                    <a:pt x="286" y="635"/>
                    <a:pt x="285" y="636"/>
                  </a:cubicBezTo>
                  <a:cubicBezTo>
                    <a:pt x="284" y="637"/>
                    <a:pt x="282" y="636"/>
                    <a:pt x="281" y="637"/>
                  </a:cubicBezTo>
                  <a:cubicBezTo>
                    <a:pt x="280" y="638"/>
                    <a:pt x="280" y="641"/>
                    <a:pt x="279" y="642"/>
                  </a:cubicBezTo>
                  <a:cubicBezTo>
                    <a:pt x="275" y="647"/>
                    <a:pt x="271" y="652"/>
                    <a:pt x="268" y="657"/>
                  </a:cubicBezTo>
                  <a:cubicBezTo>
                    <a:pt x="268" y="658"/>
                    <a:pt x="268" y="660"/>
                    <a:pt x="268" y="661"/>
                  </a:cubicBezTo>
                  <a:cubicBezTo>
                    <a:pt x="264" y="664"/>
                    <a:pt x="260" y="669"/>
                    <a:pt x="258" y="674"/>
                  </a:cubicBezTo>
                  <a:cubicBezTo>
                    <a:pt x="255" y="678"/>
                    <a:pt x="251" y="684"/>
                    <a:pt x="250" y="689"/>
                  </a:cubicBezTo>
                  <a:cubicBezTo>
                    <a:pt x="249" y="691"/>
                    <a:pt x="250" y="693"/>
                    <a:pt x="250" y="695"/>
                  </a:cubicBezTo>
                  <a:cubicBezTo>
                    <a:pt x="247" y="705"/>
                    <a:pt x="242" y="716"/>
                    <a:pt x="239" y="728"/>
                  </a:cubicBezTo>
                  <a:cubicBezTo>
                    <a:pt x="239" y="732"/>
                    <a:pt x="239" y="736"/>
                    <a:pt x="239" y="739"/>
                  </a:cubicBezTo>
                  <a:cubicBezTo>
                    <a:pt x="237" y="745"/>
                    <a:pt x="233" y="751"/>
                    <a:pt x="233" y="757"/>
                  </a:cubicBezTo>
                  <a:cubicBezTo>
                    <a:pt x="233" y="759"/>
                    <a:pt x="235" y="763"/>
                    <a:pt x="235" y="765"/>
                  </a:cubicBezTo>
                  <a:cubicBezTo>
                    <a:pt x="235" y="767"/>
                    <a:pt x="233" y="770"/>
                    <a:pt x="233" y="772"/>
                  </a:cubicBezTo>
                  <a:cubicBezTo>
                    <a:pt x="232" y="781"/>
                    <a:pt x="232" y="784"/>
                    <a:pt x="230" y="790"/>
                  </a:cubicBezTo>
                  <a:cubicBezTo>
                    <a:pt x="228" y="798"/>
                    <a:pt x="227" y="804"/>
                    <a:pt x="223" y="811"/>
                  </a:cubicBezTo>
                  <a:cubicBezTo>
                    <a:pt x="222" y="815"/>
                    <a:pt x="218" y="818"/>
                    <a:pt x="217" y="821"/>
                  </a:cubicBezTo>
                  <a:cubicBezTo>
                    <a:pt x="213" y="829"/>
                    <a:pt x="211" y="838"/>
                    <a:pt x="204" y="842"/>
                  </a:cubicBezTo>
                  <a:cubicBezTo>
                    <a:pt x="200" y="852"/>
                    <a:pt x="194" y="860"/>
                    <a:pt x="187" y="867"/>
                  </a:cubicBezTo>
                  <a:cubicBezTo>
                    <a:pt x="174" y="890"/>
                    <a:pt x="165" y="917"/>
                    <a:pt x="155" y="943"/>
                  </a:cubicBezTo>
                  <a:cubicBezTo>
                    <a:pt x="135" y="961"/>
                    <a:pt x="142" y="998"/>
                    <a:pt x="162" y="1010"/>
                  </a:cubicBezTo>
                  <a:cubicBezTo>
                    <a:pt x="166" y="1013"/>
                    <a:pt x="170" y="1015"/>
                    <a:pt x="174" y="1017"/>
                  </a:cubicBezTo>
                  <a:cubicBezTo>
                    <a:pt x="187" y="1024"/>
                    <a:pt x="197" y="1033"/>
                    <a:pt x="208" y="1042"/>
                  </a:cubicBezTo>
                  <a:cubicBezTo>
                    <a:pt x="213" y="1046"/>
                    <a:pt x="220" y="1048"/>
                    <a:pt x="224" y="1052"/>
                  </a:cubicBezTo>
                  <a:cubicBezTo>
                    <a:pt x="233" y="1060"/>
                    <a:pt x="237" y="1071"/>
                    <a:pt x="246" y="1077"/>
                  </a:cubicBezTo>
                  <a:cubicBezTo>
                    <a:pt x="259" y="1085"/>
                    <a:pt x="278" y="1086"/>
                    <a:pt x="290" y="1091"/>
                  </a:cubicBezTo>
                  <a:cubicBezTo>
                    <a:pt x="291" y="1102"/>
                    <a:pt x="305" y="1106"/>
                    <a:pt x="315" y="1102"/>
                  </a:cubicBezTo>
                  <a:cubicBezTo>
                    <a:pt x="317" y="1106"/>
                    <a:pt x="327" y="1107"/>
                    <a:pt x="332" y="1105"/>
                  </a:cubicBezTo>
                  <a:cubicBezTo>
                    <a:pt x="335" y="1115"/>
                    <a:pt x="354" y="1112"/>
                    <a:pt x="357" y="1104"/>
                  </a:cubicBezTo>
                  <a:cubicBezTo>
                    <a:pt x="366" y="1103"/>
                    <a:pt x="371" y="1099"/>
                    <a:pt x="376" y="1095"/>
                  </a:cubicBezTo>
                  <a:cubicBezTo>
                    <a:pt x="384" y="1100"/>
                    <a:pt x="394" y="1104"/>
                    <a:pt x="398" y="1113"/>
                  </a:cubicBezTo>
                  <a:cubicBezTo>
                    <a:pt x="401" y="1119"/>
                    <a:pt x="401" y="1126"/>
                    <a:pt x="400" y="1133"/>
                  </a:cubicBezTo>
                  <a:cubicBezTo>
                    <a:pt x="410" y="1133"/>
                    <a:pt x="410" y="1133"/>
                    <a:pt x="410" y="1133"/>
                  </a:cubicBezTo>
                  <a:cubicBezTo>
                    <a:pt x="416" y="1128"/>
                    <a:pt x="422" y="1123"/>
                    <a:pt x="427" y="1118"/>
                  </a:cubicBezTo>
                  <a:cubicBezTo>
                    <a:pt x="426" y="1109"/>
                    <a:pt x="430" y="1100"/>
                    <a:pt x="428" y="1090"/>
                  </a:cubicBezTo>
                  <a:cubicBezTo>
                    <a:pt x="427" y="1083"/>
                    <a:pt x="421" y="1075"/>
                    <a:pt x="415" y="1069"/>
                  </a:cubicBezTo>
                  <a:cubicBezTo>
                    <a:pt x="413" y="1066"/>
                    <a:pt x="409" y="1065"/>
                    <a:pt x="406" y="1062"/>
                  </a:cubicBezTo>
                  <a:cubicBezTo>
                    <a:pt x="402" y="1059"/>
                    <a:pt x="397" y="1050"/>
                    <a:pt x="393" y="1042"/>
                  </a:cubicBezTo>
                  <a:cubicBezTo>
                    <a:pt x="391" y="1038"/>
                    <a:pt x="390" y="1034"/>
                    <a:pt x="388" y="1031"/>
                  </a:cubicBezTo>
                  <a:cubicBezTo>
                    <a:pt x="386" y="1024"/>
                    <a:pt x="381" y="1019"/>
                    <a:pt x="381" y="1010"/>
                  </a:cubicBezTo>
                  <a:cubicBezTo>
                    <a:pt x="380" y="1007"/>
                    <a:pt x="382" y="1005"/>
                    <a:pt x="383" y="1002"/>
                  </a:cubicBezTo>
                  <a:cubicBezTo>
                    <a:pt x="383" y="998"/>
                    <a:pt x="382" y="994"/>
                    <a:pt x="382" y="990"/>
                  </a:cubicBezTo>
                  <a:cubicBezTo>
                    <a:pt x="384" y="978"/>
                    <a:pt x="389" y="963"/>
                    <a:pt x="394" y="954"/>
                  </a:cubicBezTo>
                  <a:cubicBezTo>
                    <a:pt x="400" y="944"/>
                    <a:pt x="410" y="934"/>
                    <a:pt x="418" y="924"/>
                  </a:cubicBezTo>
                  <a:cubicBezTo>
                    <a:pt x="424" y="917"/>
                    <a:pt x="431" y="911"/>
                    <a:pt x="437" y="903"/>
                  </a:cubicBezTo>
                  <a:cubicBezTo>
                    <a:pt x="442" y="896"/>
                    <a:pt x="449" y="889"/>
                    <a:pt x="456" y="882"/>
                  </a:cubicBezTo>
                  <a:cubicBezTo>
                    <a:pt x="461" y="877"/>
                    <a:pt x="464" y="872"/>
                    <a:pt x="470" y="869"/>
                  </a:cubicBezTo>
                  <a:cubicBezTo>
                    <a:pt x="480" y="851"/>
                    <a:pt x="500" y="839"/>
                    <a:pt x="516" y="824"/>
                  </a:cubicBezTo>
                  <a:cubicBezTo>
                    <a:pt x="528" y="813"/>
                    <a:pt x="540" y="802"/>
                    <a:pt x="552" y="790"/>
                  </a:cubicBezTo>
                  <a:cubicBezTo>
                    <a:pt x="554" y="788"/>
                    <a:pt x="554" y="785"/>
                    <a:pt x="556" y="783"/>
                  </a:cubicBezTo>
                  <a:cubicBezTo>
                    <a:pt x="558" y="782"/>
                    <a:pt x="561" y="781"/>
                    <a:pt x="563" y="779"/>
                  </a:cubicBezTo>
                  <a:cubicBezTo>
                    <a:pt x="564" y="778"/>
                    <a:pt x="564" y="776"/>
                    <a:pt x="565" y="775"/>
                  </a:cubicBezTo>
                  <a:cubicBezTo>
                    <a:pt x="578" y="758"/>
                    <a:pt x="596" y="732"/>
                    <a:pt x="604" y="709"/>
                  </a:cubicBezTo>
                  <a:cubicBezTo>
                    <a:pt x="608" y="699"/>
                    <a:pt x="606" y="685"/>
                    <a:pt x="600" y="675"/>
                  </a:cubicBezTo>
                  <a:cubicBezTo>
                    <a:pt x="601" y="671"/>
                    <a:pt x="606" y="672"/>
                    <a:pt x="607" y="669"/>
                  </a:cubicBezTo>
                  <a:cubicBezTo>
                    <a:pt x="609" y="663"/>
                    <a:pt x="612" y="654"/>
                    <a:pt x="612" y="651"/>
                  </a:cubicBezTo>
                  <a:cubicBezTo>
                    <a:pt x="611" y="636"/>
                    <a:pt x="612" y="619"/>
                    <a:pt x="609" y="6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6"/>
            <p:cNvSpPr>
              <a:spLocks/>
            </p:cNvSpPr>
            <p:nvPr/>
          </p:nvSpPr>
          <p:spPr bwMode="auto">
            <a:xfrm>
              <a:off x="1444625" y="3700463"/>
              <a:ext cx="2451100" cy="2392363"/>
            </a:xfrm>
            <a:custGeom>
              <a:avLst/>
              <a:gdLst/>
              <a:ahLst/>
              <a:cxnLst>
                <a:cxn ang="0">
                  <a:pos x="649" y="533"/>
                </a:cxn>
                <a:cxn ang="0">
                  <a:pos x="607" y="479"/>
                </a:cxn>
                <a:cxn ang="0">
                  <a:pos x="589" y="445"/>
                </a:cxn>
                <a:cxn ang="0">
                  <a:pos x="595" y="375"/>
                </a:cxn>
                <a:cxn ang="0">
                  <a:pos x="556" y="306"/>
                </a:cxn>
                <a:cxn ang="0">
                  <a:pos x="555" y="247"/>
                </a:cxn>
                <a:cxn ang="0">
                  <a:pos x="547" y="259"/>
                </a:cxn>
                <a:cxn ang="0">
                  <a:pos x="558" y="341"/>
                </a:cxn>
                <a:cxn ang="0">
                  <a:pos x="589" y="392"/>
                </a:cxn>
                <a:cxn ang="0">
                  <a:pos x="582" y="428"/>
                </a:cxn>
                <a:cxn ang="0">
                  <a:pos x="615" y="503"/>
                </a:cxn>
                <a:cxn ang="0">
                  <a:pos x="637" y="528"/>
                </a:cxn>
                <a:cxn ang="0">
                  <a:pos x="639" y="559"/>
                </a:cxn>
                <a:cxn ang="0">
                  <a:pos x="631" y="598"/>
                </a:cxn>
                <a:cxn ang="0">
                  <a:pos x="582" y="606"/>
                </a:cxn>
                <a:cxn ang="0">
                  <a:pos x="504" y="616"/>
                </a:cxn>
                <a:cxn ang="0">
                  <a:pos x="485" y="618"/>
                </a:cxn>
                <a:cxn ang="0">
                  <a:pos x="403" y="619"/>
                </a:cxn>
                <a:cxn ang="0">
                  <a:pos x="366" y="625"/>
                </a:cxn>
                <a:cxn ang="0">
                  <a:pos x="332" y="625"/>
                </a:cxn>
                <a:cxn ang="0">
                  <a:pos x="230" y="628"/>
                </a:cxn>
                <a:cxn ang="0">
                  <a:pos x="124" y="610"/>
                </a:cxn>
                <a:cxn ang="0">
                  <a:pos x="76" y="596"/>
                </a:cxn>
                <a:cxn ang="0">
                  <a:pos x="41" y="584"/>
                </a:cxn>
                <a:cxn ang="0">
                  <a:pos x="23" y="576"/>
                </a:cxn>
                <a:cxn ang="0">
                  <a:pos x="14" y="561"/>
                </a:cxn>
                <a:cxn ang="0">
                  <a:pos x="21" y="517"/>
                </a:cxn>
                <a:cxn ang="0">
                  <a:pos x="35" y="426"/>
                </a:cxn>
                <a:cxn ang="0">
                  <a:pos x="37" y="316"/>
                </a:cxn>
                <a:cxn ang="0">
                  <a:pos x="78" y="236"/>
                </a:cxn>
                <a:cxn ang="0">
                  <a:pos x="68" y="156"/>
                </a:cxn>
                <a:cxn ang="0">
                  <a:pos x="88" y="118"/>
                </a:cxn>
                <a:cxn ang="0">
                  <a:pos x="132" y="54"/>
                </a:cxn>
                <a:cxn ang="0">
                  <a:pos x="127" y="0"/>
                </a:cxn>
                <a:cxn ang="0">
                  <a:pos x="120" y="25"/>
                </a:cxn>
                <a:cxn ang="0">
                  <a:pos x="119" y="60"/>
                </a:cxn>
                <a:cxn ang="0">
                  <a:pos x="96" y="90"/>
                </a:cxn>
                <a:cxn ang="0">
                  <a:pos x="62" y="176"/>
                </a:cxn>
                <a:cxn ang="0">
                  <a:pos x="70" y="216"/>
                </a:cxn>
                <a:cxn ang="0">
                  <a:pos x="38" y="276"/>
                </a:cxn>
                <a:cxn ang="0">
                  <a:pos x="29" y="369"/>
                </a:cxn>
                <a:cxn ang="0">
                  <a:pos x="16" y="479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0" y="556"/>
                </a:cxn>
                <a:cxn ang="0">
                  <a:pos x="2" y="571"/>
                </a:cxn>
                <a:cxn ang="0">
                  <a:pos x="56" y="598"/>
                </a:cxn>
                <a:cxn ang="0">
                  <a:pos x="98" y="611"/>
                </a:cxn>
                <a:cxn ang="0">
                  <a:pos x="255" y="636"/>
                </a:cxn>
                <a:cxn ang="0">
                  <a:pos x="318" y="637"/>
                </a:cxn>
                <a:cxn ang="0">
                  <a:pos x="422" y="627"/>
                </a:cxn>
                <a:cxn ang="0">
                  <a:pos x="565" y="612"/>
                </a:cxn>
                <a:cxn ang="0">
                  <a:pos x="635" y="614"/>
                </a:cxn>
                <a:cxn ang="0">
                  <a:pos x="649" y="601"/>
                </a:cxn>
              </a:cxnLst>
              <a:rect l="0" t="0" r="r" b="b"/>
              <a:pathLst>
                <a:path w="654" h="638">
                  <a:moveTo>
                    <a:pt x="645" y="566"/>
                  </a:moveTo>
                  <a:cubicBezTo>
                    <a:pt x="647" y="553"/>
                    <a:pt x="654" y="545"/>
                    <a:pt x="649" y="533"/>
                  </a:cubicBezTo>
                  <a:cubicBezTo>
                    <a:pt x="644" y="519"/>
                    <a:pt x="631" y="510"/>
                    <a:pt x="623" y="497"/>
                  </a:cubicBezTo>
                  <a:cubicBezTo>
                    <a:pt x="615" y="494"/>
                    <a:pt x="613" y="485"/>
                    <a:pt x="607" y="479"/>
                  </a:cubicBezTo>
                  <a:cubicBezTo>
                    <a:pt x="603" y="474"/>
                    <a:pt x="598" y="472"/>
                    <a:pt x="595" y="466"/>
                  </a:cubicBezTo>
                  <a:cubicBezTo>
                    <a:pt x="592" y="461"/>
                    <a:pt x="590" y="452"/>
                    <a:pt x="589" y="445"/>
                  </a:cubicBezTo>
                  <a:cubicBezTo>
                    <a:pt x="586" y="426"/>
                    <a:pt x="594" y="413"/>
                    <a:pt x="596" y="399"/>
                  </a:cubicBezTo>
                  <a:cubicBezTo>
                    <a:pt x="597" y="392"/>
                    <a:pt x="597" y="383"/>
                    <a:pt x="595" y="375"/>
                  </a:cubicBezTo>
                  <a:cubicBezTo>
                    <a:pt x="591" y="356"/>
                    <a:pt x="575" y="348"/>
                    <a:pt x="567" y="335"/>
                  </a:cubicBezTo>
                  <a:cubicBezTo>
                    <a:pt x="563" y="328"/>
                    <a:pt x="558" y="318"/>
                    <a:pt x="556" y="306"/>
                  </a:cubicBezTo>
                  <a:cubicBezTo>
                    <a:pt x="554" y="291"/>
                    <a:pt x="557" y="278"/>
                    <a:pt x="556" y="264"/>
                  </a:cubicBezTo>
                  <a:cubicBezTo>
                    <a:pt x="555" y="259"/>
                    <a:pt x="555" y="253"/>
                    <a:pt x="555" y="247"/>
                  </a:cubicBezTo>
                  <a:cubicBezTo>
                    <a:pt x="547" y="247"/>
                    <a:pt x="547" y="247"/>
                    <a:pt x="547" y="247"/>
                  </a:cubicBezTo>
                  <a:cubicBezTo>
                    <a:pt x="547" y="251"/>
                    <a:pt x="547" y="255"/>
                    <a:pt x="547" y="259"/>
                  </a:cubicBezTo>
                  <a:cubicBezTo>
                    <a:pt x="549" y="283"/>
                    <a:pt x="546" y="308"/>
                    <a:pt x="553" y="327"/>
                  </a:cubicBezTo>
                  <a:cubicBezTo>
                    <a:pt x="554" y="332"/>
                    <a:pt x="558" y="335"/>
                    <a:pt x="558" y="341"/>
                  </a:cubicBezTo>
                  <a:cubicBezTo>
                    <a:pt x="570" y="352"/>
                    <a:pt x="576" y="357"/>
                    <a:pt x="584" y="371"/>
                  </a:cubicBezTo>
                  <a:cubicBezTo>
                    <a:pt x="587" y="377"/>
                    <a:pt x="589" y="381"/>
                    <a:pt x="589" y="392"/>
                  </a:cubicBezTo>
                  <a:cubicBezTo>
                    <a:pt x="589" y="396"/>
                    <a:pt x="590" y="399"/>
                    <a:pt x="589" y="402"/>
                  </a:cubicBezTo>
                  <a:cubicBezTo>
                    <a:pt x="588" y="410"/>
                    <a:pt x="583" y="418"/>
                    <a:pt x="582" y="428"/>
                  </a:cubicBezTo>
                  <a:cubicBezTo>
                    <a:pt x="578" y="448"/>
                    <a:pt x="586" y="471"/>
                    <a:pt x="597" y="484"/>
                  </a:cubicBezTo>
                  <a:cubicBezTo>
                    <a:pt x="602" y="490"/>
                    <a:pt x="609" y="496"/>
                    <a:pt x="615" y="503"/>
                  </a:cubicBezTo>
                  <a:cubicBezTo>
                    <a:pt x="618" y="506"/>
                    <a:pt x="620" y="510"/>
                    <a:pt x="623" y="513"/>
                  </a:cubicBezTo>
                  <a:cubicBezTo>
                    <a:pt x="628" y="518"/>
                    <a:pt x="632" y="521"/>
                    <a:pt x="637" y="528"/>
                  </a:cubicBezTo>
                  <a:cubicBezTo>
                    <a:pt x="640" y="533"/>
                    <a:pt x="644" y="538"/>
                    <a:pt x="644" y="545"/>
                  </a:cubicBezTo>
                  <a:cubicBezTo>
                    <a:pt x="644" y="550"/>
                    <a:pt x="640" y="554"/>
                    <a:pt x="639" y="559"/>
                  </a:cubicBezTo>
                  <a:cubicBezTo>
                    <a:pt x="635" y="572"/>
                    <a:pt x="639" y="584"/>
                    <a:pt x="639" y="598"/>
                  </a:cubicBezTo>
                  <a:cubicBezTo>
                    <a:pt x="638" y="602"/>
                    <a:pt x="636" y="595"/>
                    <a:pt x="631" y="598"/>
                  </a:cubicBezTo>
                  <a:cubicBezTo>
                    <a:pt x="621" y="607"/>
                    <a:pt x="607" y="598"/>
                    <a:pt x="598" y="606"/>
                  </a:cubicBezTo>
                  <a:cubicBezTo>
                    <a:pt x="592" y="605"/>
                    <a:pt x="587" y="604"/>
                    <a:pt x="582" y="606"/>
                  </a:cubicBezTo>
                  <a:cubicBezTo>
                    <a:pt x="556" y="600"/>
                    <a:pt x="537" y="610"/>
                    <a:pt x="514" y="613"/>
                  </a:cubicBezTo>
                  <a:cubicBezTo>
                    <a:pt x="510" y="613"/>
                    <a:pt x="507" y="616"/>
                    <a:pt x="504" y="616"/>
                  </a:cubicBezTo>
                  <a:cubicBezTo>
                    <a:pt x="500" y="617"/>
                    <a:pt x="496" y="615"/>
                    <a:pt x="492" y="616"/>
                  </a:cubicBezTo>
                  <a:cubicBezTo>
                    <a:pt x="490" y="616"/>
                    <a:pt x="488" y="618"/>
                    <a:pt x="485" y="618"/>
                  </a:cubicBezTo>
                  <a:cubicBezTo>
                    <a:pt x="476" y="620"/>
                    <a:pt x="467" y="618"/>
                    <a:pt x="457" y="618"/>
                  </a:cubicBezTo>
                  <a:cubicBezTo>
                    <a:pt x="439" y="618"/>
                    <a:pt x="420" y="616"/>
                    <a:pt x="403" y="619"/>
                  </a:cubicBezTo>
                  <a:cubicBezTo>
                    <a:pt x="398" y="619"/>
                    <a:pt x="395" y="620"/>
                    <a:pt x="387" y="620"/>
                  </a:cubicBezTo>
                  <a:cubicBezTo>
                    <a:pt x="380" y="621"/>
                    <a:pt x="373" y="624"/>
                    <a:pt x="366" y="625"/>
                  </a:cubicBezTo>
                  <a:cubicBezTo>
                    <a:pt x="358" y="626"/>
                    <a:pt x="346" y="628"/>
                    <a:pt x="339" y="627"/>
                  </a:cubicBezTo>
                  <a:cubicBezTo>
                    <a:pt x="337" y="627"/>
                    <a:pt x="335" y="625"/>
                    <a:pt x="332" y="625"/>
                  </a:cubicBezTo>
                  <a:cubicBezTo>
                    <a:pt x="312" y="625"/>
                    <a:pt x="293" y="632"/>
                    <a:pt x="271" y="626"/>
                  </a:cubicBezTo>
                  <a:cubicBezTo>
                    <a:pt x="258" y="629"/>
                    <a:pt x="241" y="628"/>
                    <a:pt x="230" y="628"/>
                  </a:cubicBezTo>
                  <a:cubicBezTo>
                    <a:pt x="202" y="627"/>
                    <a:pt x="165" y="623"/>
                    <a:pt x="139" y="616"/>
                  </a:cubicBezTo>
                  <a:cubicBezTo>
                    <a:pt x="134" y="614"/>
                    <a:pt x="129" y="611"/>
                    <a:pt x="124" y="610"/>
                  </a:cubicBezTo>
                  <a:cubicBezTo>
                    <a:pt x="115" y="608"/>
                    <a:pt x="106" y="607"/>
                    <a:pt x="98" y="604"/>
                  </a:cubicBezTo>
                  <a:cubicBezTo>
                    <a:pt x="91" y="602"/>
                    <a:pt x="84" y="598"/>
                    <a:pt x="76" y="596"/>
                  </a:cubicBezTo>
                  <a:cubicBezTo>
                    <a:pt x="66" y="593"/>
                    <a:pt x="56" y="592"/>
                    <a:pt x="47" y="588"/>
                  </a:cubicBezTo>
                  <a:cubicBezTo>
                    <a:pt x="45" y="587"/>
                    <a:pt x="43" y="585"/>
                    <a:pt x="41" y="584"/>
                  </a:cubicBezTo>
                  <a:cubicBezTo>
                    <a:pt x="39" y="583"/>
                    <a:pt x="35" y="583"/>
                    <a:pt x="32" y="582"/>
                  </a:cubicBezTo>
                  <a:cubicBezTo>
                    <a:pt x="31" y="582"/>
                    <a:pt x="26" y="578"/>
                    <a:pt x="23" y="576"/>
                  </a:cubicBezTo>
                  <a:cubicBezTo>
                    <a:pt x="19" y="574"/>
                    <a:pt x="16" y="572"/>
                    <a:pt x="13" y="570"/>
                  </a:cubicBezTo>
                  <a:cubicBezTo>
                    <a:pt x="14" y="568"/>
                    <a:pt x="14" y="565"/>
                    <a:pt x="14" y="561"/>
                  </a:cubicBezTo>
                  <a:cubicBezTo>
                    <a:pt x="11" y="557"/>
                    <a:pt x="13" y="547"/>
                    <a:pt x="11" y="543"/>
                  </a:cubicBezTo>
                  <a:cubicBezTo>
                    <a:pt x="15" y="535"/>
                    <a:pt x="19" y="526"/>
                    <a:pt x="21" y="517"/>
                  </a:cubicBezTo>
                  <a:cubicBezTo>
                    <a:pt x="26" y="499"/>
                    <a:pt x="25" y="475"/>
                    <a:pt x="28" y="456"/>
                  </a:cubicBezTo>
                  <a:cubicBezTo>
                    <a:pt x="30" y="445"/>
                    <a:pt x="35" y="435"/>
                    <a:pt x="35" y="426"/>
                  </a:cubicBezTo>
                  <a:cubicBezTo>
                    <a:pt x="37" y="403"/>
                    <a:pt x="37" y="383"/>
                    <a:pt x="38" y="363"/>
                  </a:cubicBezTo>
                  <a:cubicBezTo>
                    <a:pt x="39" y="348"/>
                    <a:pt x="35" y="333"/>
                    <a:pt x="37" y="316"/>
                  </a:cubicBezTo>
                  <a:cubicBezTo>
                    <a:pt x="38" y="302"/>
                    <a:pt x="44" y="291"/>
                    <a:pt x="49" y="282"/>
                  </a:cubicBezTo>
                  <a:cubicBezTo>
                    <a:pt x="57" y="268"/>
                    <a:pt x="74" y="257"/>
                    <a:pt x="78" y="236"/>
                  </a:cubicBezTo>
                  <a:cubicBezTo>
                    <a:pt x="80" y="227"/>
                    <a:pt x="80" y="217"/>
                    <a:pt x="78" y="209"/>
                  </a:cubicBezTo>
                  <a:cubicBezTo>
                    <a:pt x="76" y="192"/>
                    <a:pt x="66" y="178"/>
                    <a:pt x="68" y="156"/>
                  </a:cubicBezTo>
                  <a:cubicBezTo>
                    <a:pt x="69" y="148"/>
                    <a:pt x="72" y="138"/>
                    <a:pt x="75" y="132"/>
                  </a:cubicBezTo>
                  <a:cubicBezTo>
                    <a:pt x="78" y="126"/>
                    <a:pt x="84" y="123"/>
                    <a:pt x="88" y="118"/>
                  </a:cubicBezTo>
                  <a:cubicBezTo>
                    <a:pt x="94" y="110"/>
                    <a:pt x="96" y="100"/>
                    <a:pt x="105" y="96"/>
                  </a:cubicBezTo>
                  <a:cubicBezTo>
                    <a:pt x="113" y="81"/>
                    <a:pt x="127" y="70"/>
                    <a:pt x="132" y="54"/>
                  </a:cubicBezTo>
                  <a:cubicBezTo>
                    <a:pt x="137" y="40"/>
                    <a:pt x="129" y="31"/>
                    <a:pt x="127" y="17"/>
                  </a:cubicBezTo>
                  <a:cubicBezTo>
                    <a:pt x="126" y="10"/>
                    <a:pt x="126" y="5"/>
                    <a:pt x="127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8" y="9"/>
                    <a:pt x="118" y="17"/>
                    <a:pt x="120" y="25"/>
                  </a:cubicBezTo>
                  <a:cubicBezTo>
                    <a:pt x="122" y="30"/>
                    <a:pt x="127" y="35"/>
                    <a:pt x="127" y="41"/>
                  </a:cubicBezTo>
                  <a:cubicBezTo>
                    <a:pt x="127" y="49"/>
                    <a:pt x="122" y="55"/>
                    <a:pt x="119" y="60"/>
                  </a:cubicBezTo>
                  <a:cubicBezTo>
                    <a:pt x="113" y="68"/>
                    <a:pt x="110" y="71"/>
                    <a:pt x="104" y="78"/>
                  </a:cubicBezTo>
                  <a:cubicBezTo>
                    <a:pt x="101" y="82"/>
                    <a:pt x="99" y="86"/>
                    <a:pt x="96" y="90"/>
                  </a:cubicBezTo>
                  <a:cubicBezTo>
                    <a:pt x="90" y="98"/>
                    <a:pt x="82" y="105"/>
                    <a:pt x="77" y="112"/>
                  </a:cubicBezTo>
                  <a:cubicBezTo>
                    <a:pt x="65" y="127"/>
                    <a:pt x="57" y="153"/>
                    <a:pt x="62" y="176"/>
                  </a:cubicBezTo>
                  <a:cubicBezTo>
                    <a:pt x="63" y="187"/>
                    <a:pt x="69" y="196"/>
                    <a:pt x="70" y="205"/>
                  </a:cubicBezTo>
                  <a:cubicBezTo>
                    <a:pt x="71" y="209"/>
                    <a:pt x="70" y="212"/>
                    <a:pt x="70" y="216"/>
                  </a:cubicBezTo>
                  <a:cubicBezTo>
                    <a:pt x="71" y="230"/>
                    <a:pt x="69" y="233"/>
                    <a:pt x="66" y="240"/>
                  </a:cubicBezTo>
                  <a:cubicBezTo>
                    <a:pt x="58" y="257"/>
                    <a:pt x="51" y="263"/>
                    <a:pt x="38" y="276"/>
                  </a:cubicBezTo>
                  <a:cubicBezTo>
                    <a:pt x="39" y="283"/>
                    <a:pt x="34" y="286"/>
                    <a:pt x="33" y="292"/>
                  </a:cubicBezTo>
                  <a:cubicBezTo>
                    <a:pt x="26" y="314"/>
                    <a:pt x="30" y="343"/>
                    <a:pt x="29" y="369"/>
                  </a:cubicBezTo>
                  <a:cubicBezTo>
                    <a:pt x="28" y="378"/>
                    <a:pt x="29" y="387"/>
                    <a:pt x="29" y="396"/>
                  </a:cubicBezTo>
                  <a:cubicBezTo>
                    <a:pt x="29" y="422"/>
                    <a:pt x="19" y="451"/>
                    <a:pt x="16" y="479"/>
                  </a:cubicBezTo>
                  <a:cubicBezTo>
                    <a:pt x="14" y="493"/>
                    <a:pt x="13" y="505"/>
                    <a:pt x="12" y="515"/>
                  </a:cubicBezTo>
                  <a:cubicBezTo>
                    <a:pt x="7" y="523"/>
                    <a:pt x="6" y="533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2"/>
                    <a:pt x="0" y="542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1" y="559"/>
                    <a:pt x="1" y="568"/>
                    <a:pt x="2" y="571"/>
                  </a:cubicBezTo>
                  <a:cubicBezTo>
                    <a:pt x="3" y="576"/>
                    <a:pt x="9" y="579"/>
                    <a:pt x="13" y="582"/>
                  </a:cubicBezTo>
                  <a:cubicBezTo>
                    <a:pt x="25" y="590"/>
                    <a:pt x="41" y="593"/>
                    <a:pt x="56" y="598"/>
                  </a:cubicBezTo>
                  <a:cubicBezTo>
                    <a:pt x="60" y="600"/>
                    <a:pt x="62" y="601"/>
                    <a:pt x="66" y="602"/>
                  </a:cubicBezTo>
                  <a:cubicBezTo>
                    <a:pt x="77" y="606"/>
                    <a:pt x="87" y="607"/>
                    <a:pt x="98" y="611"/>
                  </a:cubicBezTo>
                  <a:cubicBezTo>
                    <a:pt x="125" y="619"/>
                    <a:pt x="155" y="630"/>
                    <a:pt x="183" y="632"/>
                  </a:cubicBezTo>
                  <a:cubicBezTo>
                    <a:pt x="210" y="634"/>
                    <a:pt x="230" y="636"/>
                    <a:pt x="255" y="636"/>
                  </a:cubicBezTo>
                  <a:cubicBezTo>
                    <a:pt x="270" y="636"/>
                    <a:pt x="285" y="634"/>
                    <a:pt x="301" y="635"/>
                  </a:cubicBezTo>
                  <a:cubicBezTo>
                    <a:pt x="306" y="635"/>
                    <a:pt x="314" y="637"/>
                    <a:pt x="318" y="637"/>
                  </a:cubicBezTo>
                  <a:cubicBezTo>
                    <a:pt x="343" y="638"/>
                    <a:pt x="371" y="631"/>
                    <a:pt x="394" y="628"/>
                  </a:cubicBezTo>
                  <a:cubicBezTo>
                    <a:pt x="403" y="627"/>
                    <a:pt x="413" y="627"/>
                    <a:pt x="422" y="627"/>
                  </a:cubicBezTo>
                  <a:cubicBezTo>
                    <a:pt x="443" y="625"/>
                    <a:pt x="464" y="628"/>
                    <a:pt x="486" y="627"/>
                  </a:cubicBezTo>
                  <a:cubicBezTo>
                    <a:pt x="514" y="625"/>
                    <a:pt x="539" y="612"/>
                    <a:pt x="565" y="612"/>
                  </a:cubicBezTo>
                  <a:cubicBezTo>
                    <a:pt x="573" y="612"/>
                    <a:pt x="581" y="615"/>
                    <a:pt x="589" y="615"/>
                  </a:cubicBezTo>
                  <a:cubicBezTo>
                    <a:pt x="606" y="614"/>
                    <a:pt x="623" y="610"/>
                    <a:pt x="635" y="614"/>
                  </a:cubicBezTo>
                  <a:cubicBezTo>
                    <a:pt x="639" y="612"/>
                    <a:pt x="641" y="610"/>
                    <a:pt x="641" y="605"/>
                  </a:cubicBezTo>
                  <a:cubicBezTo>
                    <a:pt x="646" y="605"/>
                    <a:pt x="649" y="605"/>
                    <a:pt x="649" y="601"/>
                  </a:cubicBezTo>
                  <a:cubicBezTo>
                    <a:pt x="648" y="588"/>
                    <a:pt x="643" y="580"/>
                    <a:pt x="645" y="56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156" y="4987089"/>
            <a:ext cx="1181100" cy="1295400"/>
          </a:xfrm>
          <a:prstGeom prst="rect">
            <a:avLst/>
          </a:prstGeom>
          <a:noFill/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219" y="5354302"/>
            <a:ext cx="657225" cy="657225"/>
          </a:xfrm>
          <a:prstGeom prst="rect">
            <a:avLst/>
          </a:prstGeom>
          <a:noFill/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592" y="5753601"/>
            <a:ext cx="800100" cy="628650"/>
          </a:xfrm>
          <a:prstGeom prst="rect">
            <a:avLst/>
          </a:prstGeom>
          <a:noFill/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133" y="4531644"/>
            <a:ext cx="942975" cy="1323975"/>
          </a:xfrm>
          <a:prstGeom prst="rect">
            <a:avLst/>
          </a:prstGeom>
          <a:noFill/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625" y="5748838"/>
            <a:ext cx="581025" cy="638175"/>
          </a:xfrm>
          <a:prstGeom prst="rect">
            <a:avLst/>
          </a:prstGeom>
          <a:noFill/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089" y="5300662"/>
            <a:ext cx="819150" cy="828675"/>
          </a:xfrm>
          <a:prstGeom prst="rect">
            <a:avLst/>
          </a:prstGeom>
          <a:noFill/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207" y="5422982"/>
            <a:ext cx="1247775" cy="904875"/>
          </a:xfrm>
          <a:prstGeom prst="rect">
            <a:avLst/>
          </a:prstGeom>
          <a:noFill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114" y="4185486"/>
            <a:ext cx="962025" cy="1085850"/>
          </a:xfrm>
          <a:prstGeom prst="rect">
            <a:avLst/>
          </a:prstGeom>
          <a:noFill/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135" y="4283744"/>
            <a:ext cx="657225" cy="1162050"/>
          </a:xfrm>
          <a:prstGeom prst="rect">
            <a:avLst/>
          </a:prstGeom>
          <a:noFill/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131" y="4907380"/>
            <a:ext cx="971550" cy="781050"/>
          </a:xfrm>
          <a:prstGeom prst="rect">
            <a:avLst/>
          </a:prstGeom>
          <a:noFill/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454" y="5111666"/>
            <a:ext cx="714375" cy="581025"/>
          </a:xfrm>
          <a:prstGeom prst="rect">
            <a:avLst/>
          </a:prstGeom>
          <a:noFill/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6" y="4946483"/>
            <a:ext cx="514350" cy="895350"/>
          </a:xfrm>
          <a:prstGeom prst="rect">
            <a:avLst/>
          </a:prstGeom>
          <a:noFill/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849" y="4897353"/>
            <a:ext cx="638175" cy="1009650"/>
          </a:xfrm>
          <a:prstGeom prst="rect">
            <a:avLst/>
          </a:prstGeom>
          <a:noFill/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856" y="3433010"/>
            <a:ext cx="752475" cy="1676400"/>
          </a:xfrm>
          <a:prstGeom prst="rect">
            <a:avLst/>
          </a:prstGeom>
          <a:noFill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92" y="3781173"/>
            <a:ext cx="1028700" cy="1076325"/>
          </a:xfrm>
          <a:prstGeom prst="rect">
            <a:avLst/>
          </a:prstGeom>
          <a:noFill/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8519" y="3662863"/>
            <a:ext cx="495300" cy="1457325"/>
          </a:xfrm>
          <a:prstGeom prst="rect">
            <a:avLst/>
          </a:prstGeom>
          <a:noFill/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553" y="4434890"/>
            <a:ext cx="381000" cy="619125"/>
          </a:xfrm>
          <a:prstGeom prst="rect">
            <a:avLst/>
          </a:prstGeom>
          <a:noFill/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614" y="3994233"/>
            <a:ext cx="885825" cy="1019175"/>
          </a:xfrm>
          <a:prstGeom prst="rect">
            <a:avLst/>
          </a:prstGeom>
          <a:noFill/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426" y="4347660"/>
            <a:ext cx="752475" cy="809625"/>
          </a:xfrm>
          <a:prstGeom prst="rect">
            <a:avLst/>
          </a:prstGeom>
          <a:noFill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889" y="2916655"/>
            <a:ext cx="923925" cy="800100"/>
          </a:xfrm>
          <a:prstGeom prst="rect">
            <a:avLst/>
          </a:prstGeom>
          <a:noFill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492" y="3455069"/>
            <a:ext cx="876300" cy="990600"/>
          </a:xfrm>
          <a:prstGeom prst="rect">
            <a:avLst/>
          </a:prstGeom>
          <a:noFill/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152" y="2293520"/>
            <a:ext cx="685800" cy="1276350"/>
          </a:xfrm>
          <a:prstGeom prst="rect">
            <a:avLst/>
          </a:prstGeom>
          <a:noFill/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596" y="2935955"/>
            <a:ext cx="638175" cy="1114425"/>
          </a:xfrm>
          <a:prstGeom prst="rect">
            <a:avLst/>
          </a:prstGeom>
          <a:noFill/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074" y="3074318"/>
            <a:ext cx="1238250" cy="885825"/>
          </a:xfrm>
          <a:prstGeom prst="rect">
            <a:avLst/>
          </a:prstGeom>
          <a:noFill/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185" y="2948488"/>
            <a:ext cx="552450" cy="752475"/>
          </a:xfrm>
          <a:prstGeom prst="rect">
            <a:avLst/>
          </a:prstGeom>
          <a:noFill/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5505" y="2691814"/>
            <a:ext cx="847725" cy="1362075"/>
          </a:xfrm>
          <a:prstGeom prst="rect">
            <a:avLst/>
          </a:prstGeom>
          <a:noFill/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069" y="3498682"/>
            <a:ext cx="1076325" cy="1047750"/>
          </a:xfrm>
          <a:prstGeom prst="rect">
            <a:avLst/>
          </a:prstGeom>
          <a:noFill/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628" y="3894722"/>
            <a:ext cx="419100" cy="704850"/>
          </a:xfrm>
          <a:prstGeom prst="rect">
            <a:avLst/>
          </a:prstGeom>
          <a:noFill/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719" y="3765632"/>
            <a:ext cx="514350" cy="866775"/>
          </a:xfrm>
          <a:prstGeom prst="rect">
            <a:avLst/>
          </a:prstGeom>
          <a:noFill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185" y="1884947"/>
            <a:ext cx="790575" cy="1371600"/>
          </a:xfrm>
          <a:prstGeom prst="rect">
            <a:avLst/>
          </a:prstGeom>
          <a:noFill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102" y="1732548"/>
            <a:ext cx="790575" cy="1066800"/>
          </a:xfrm>
          <a:prstGeom prst="rect">
            <a:avLst/>
          </a:prstGeom>
          <a:noFill/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158" y="1770647"/>
            <a:ext cx="1066800" cy="1295400"/>
          </a:xfrm>
          <a:prstGeom prst="rect">
            <a:avLst/>
          </a:prstGeom>
          <a:noFill/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529" y="1931318"/>
            <a:ext cx="800100" cy="733425"/>
          </a:xfrm>
          <a:prstGeom prst="rect">
            <a:avLst/>
          </a:prstGeom>
          <a:noFill/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259" y="2482766"/>
            <a:ext cx="1162050" cy="962025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485" y="1315954"/>
            <a:ext cx="695325" cy="1162050"/>
          </a:xfrm>
          <a:prstGeom prst="rect">
            <a:avLst/>
          </a:prstGeom>
          <a:noFill/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345" y="2324350"/>
            <a:ext cx="657225" cy="1038225"/>
          </a:xfrm>
          <a:prstGeom prst="rect">
            <a:avLst/>
          </a:prstGeom>
          <a:noFill/>
        </p:spPr>
      </p:pic>
      <p:pic>
        <p:nvPicPr>
          <p:cNvPr id="2103" name="Picture 55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728" y="2249905"/>
            <a:ext cx="714375" cy="9144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411" y="882566"/>
            <a:ext cx="695325" cy="141922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524" y="849479"/>
            <a:ext cx="962025" cy="619125"/>
          </a:xfrm>
          <a:prstGeom prst="rect">
            <a:avLst/>
          </a:prstGeom>
          <a:noFill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799" y="1422483"/>
            <a:ext cx="828675" cy="676275"/>
          </a:xfrm>
          <a:prstGeom prst="rect">
            <a:avLst/>
          </a:prstGeom>
          <a:noFill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173" y="992104"/>
            <a:ext cx="771525" cy="89535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829" y="732673"/>
            <a:ext cx="657225" cy="676275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018" y="773530"/>
            <a:ext cx="876300" cy="819150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588" y="790575"/>
            <a:ext cx="523875" cy="400050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034" y="907131"/>
            <a:ext cx="581025" cy="904875"/>
          </a:xfrm>
          <a:prstGeom prst="rect">
            <a:avLst/>
          </a:prstGeom>
          <a:noFill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116" y="1353802"/>
            <a:ext cx="1066800" cy="73342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746" y="672515"/>
            <a:ext cx="523875" cy="828675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292" y="684546"/>
            <a:ext cx="657225" cy="676275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541" y="1035217"/>
            <a:ext cx="600075" cy="857250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603" y="1041233"/>
            <a:ext cx="514350" cy="781050"/>
          </a:xfrm>
          <a:prstGeom prst="rect">
            <a:avLst/>
          </a:prstGeom>
          <a:noFill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320" y="1621756"/>
            <a:ext cx="447675" cy="438150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182" y="1578142"/>
            <a:ext cx="647700" cy="990600"/>
          </a:xfrm>
          <a:prstGeom prst="rect">
            <a:avLst/>
          </a:prstGeom>
          <a:noFill/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542" y="683379"/>
            <a:ext cx="1989221" cy="6036257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67" name="Rectangle 210"/>
          <p:cNvSpPr txBox="1">
            <a:spLocks noChangeArrowheads="1"/>
          </p:cNvSpPr>
          <p:nvPr/>
        </p:nvSpPr>
        <p:spPr bwMode="auto">
          <a:xfrm>
            <a:off x="1050879" y="107598"/>
            <a:ext cx="6919414" cy="56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pPr algn="ctr"/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Настајали су различити стилови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џ</a:t>
            </a:r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Arial" charset="0"/>
                <a:cs typeface="Arial" pitchFamily="34" charset="0"/>
              </a:rPr>
              <a:t>ез музике.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">
        <p:fade/>
      </p:transition>
    </mc:Choice>
    <mc:Fallback xmlns="">
      <p:transition spd="med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C -0.00833 0.25532 -0.01667 0.51064 -0.02587 0.61319 C -0.03507 0.71643 -0.04879 0.61111 -0.05556 0.61689 C -0.06233 0.62268 -0.06476 0.64375 -0.06667 0.64814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5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255 C -0.00451 0.11551 -0.02621 0.58472 -0.02673 0.70556 C -0.02725 0.82639 -0.00833 0.71181 -0.00364 0.72269 C 0.00104 0.7331 0.00018 0.75972 0.00104 0.76944 " pathEditMode="relative" rAng="0" ptsTypes="aaaa">
                                      <p:cBhvr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41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C 0.00156 0.28565 0.0033 0.57153 0.00833 0.69259 C 0.01336 0.81366 0.02586 0.71713 0.03055 0.72708 C 0.03524 0.73704 0.03559 0.74444 0.03611 0.75185 " pathEditMode="relative" ptsTypes="aaaA">
                                      <p:cBhvr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18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-0.00833 0.21528 -0.01667 0.43102 -0.02587 0.51736 C -0.03507 0.60486 -0.04879 0.51551 -0.05556 0.5206 C -0.06233 0.52546 -0.06476 0.54305 -0.06667 0.54699 " pathEditMode="relative" rAng="0" ptsTypes="aaaA">
                                      <p:cBhvr>
                                        <p:cTn id="2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0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4798E-6 C -0.00834 0.11006 -0.01667 0.22035 -0.02587 0.26451 C -0.03507 0.3096 -0.04879 0.26382 -0.05556 0.26636 C -0.06233 0.2689 -0.06476 0.27792 -0.06667 0.28 " pathEditMode="relative" rAng="0" ptsTypes="aaaA">
                                      <p:cBhvr>
                                        <p:cTn id="26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5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8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6821E-7 C 0.00312 0.20277 0.0066 0.40578 0.01666 0.49202 C 0.02673 0.57827 0.05191 0.5096 0.06128 0.51676 C 0.07066 0.5237 0.07135 0.52879 0.07257 0.5341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28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32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3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5607E-7 C 0.01111 0.11561 0.02222 0.23191 0.03437 0.27838 C 0.0467 0.32555 0.06493 0.27746 0.07396 0.28 C 0.08299 0.28254 0.08628 0.29225 0.08889 0.29434 " pathEditMode="relative" rAng="0" ptsTypes="aaaA">
                                      <p:cBhvr>
                                        <p:cTn id="38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16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4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C 0.00903 0.21319 0.01806 0.42685 0.02778 0.51273 C 0.03785 0.5993 0.05261 0.51088 0.06007 0.51574 C 0.06737 0.5206 0.06997 0.53842 0.07223 0.54189 " pathEditMode="relative" rAng="0" ptsTypes="aaaA">
                                      <p:cBhvr>
                                        <p:cTn id="46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30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5938E-6 C -0.01598 0.22947 -0.03177 0.45917 -0.04931 0.5517 C -0.06667 0.64469 -0.09271 0.54962 -0.10556 0.55494 C -0.11841 0.56003 -0.12309 0.57899 -0.12657 0.58293 " pathEditMode="relative" rAng="0" ptsTypes="aaaA">
                                      <p:cBhvr>
                                        <p:cTn id="5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32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9949E-6 C -0.00833 0.28175 -0.01667 0.5635 -0.02587 0.67661 C -0.03507 0.79066 -0.04879 0.6743 -0.05556 0.68078 C -0.06233 0.68702 -0.06476 0.71039 -0.06667 0.71525 " pathEditMode="relative" rAng="0" ptsTypes="aaaA">
                                      <p:cBhvr>
                                        <p:cTn id="5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9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C 0.00208 0.31528 0.00434 0.63079 0.00677 0.75787 C 0.00955 0.88588 0.01302 0.7551 0.01493 0.76227 C 0.01666 0.76922 0.01753 0.79561 0.01823 0.80093 " pathEditMode="relative" rAng="0" ptsTypes="aaaA">
                                      <p:cBhvr>
                                        <p:cTn id="5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44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40759E-7 C -0.02187 0.26648 -0.04357 0.53273 -0.06753 0.63983 C -0.09149 0.74786 -0.12708 0.63752 -0.14479 0.64377 C -0.16232 0.64978 -0.16875 0.67199 -0.17343 0.67638 " pathEditMode="relative" rAng="0" ptsTypes="aaaA">
                                      <p:cBhvr>
                                        <p:cTn id="6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374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6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77678E-6 C -0.00833 0.29957 -0.01667 0.59913 -0.02587 0.71964 C -0.03507 0.84086 -0.04879 0.7171 -0.05556 0.72404 C -0.06233 0.73075 -0.06476 0.7555 -0.06667 0.76059 " pathEditMode="relative" rAng="0" ptsTypes="aaaA">
                                      <p:cBhvr>
                                        <p:cTn id="6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420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0541E-6 C 0.00278 0.29332 0.00556 0.58895 0.00851 0.70646 C 0.01163 0.82651 0.01615 0.70391 0.0184 0.71039 C 0.02066 0.71687 0.02153 0.74162 0.02222 0.74694 " pathEditMode="relative" rAng="0" ptsTypes="aaaA">
                                      <p:cBhvr>
                                        <p:cTn id="7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41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C 0.00156 0.27732 0.00329 0.55486 0.00833 0.67246 C 0.01336 0.79005 0.02586 0.6963 0.03055 0.70579 C 0.03524 0.71551 0.03559 0.72269 0.03611 0.72986 " pathEditMode="relative" rAng="0" ptsTypes="aaaA">
                                      <p:cBhvr>
                                        <p:cTn id="7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395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-0.00365 0.29607 -0.00729 0.59213 -0.01146 0.71111 C -0.01545 0.83102 -0.02135 0.7088 -0.02431 0.71551 C -0.02743 0.72222 -0.02847 0.74653 -0.02917 0.75162 " pathEditMode="relative" rAng="0" ptsTypes="aaaA">
                                      <p:cBhvr>
                                        <p:cTn id="7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416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7.40741E-7 C -0.00157 0.22107 -0.00521 0.44236 0.00086 0.5338 C 0.00711 0.62546 0.03073 0.54236 0.03906 0.54977 C 0.04757 0.55695 0.0493 0.56759 0.05104 0.57824 " pathEditMode="relative" rAng="0" ptsTypes="aaaA">
                                      <p:cBhvr>
                                        <p:cTn id="8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31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C -0.00365 0.28009 -0.00729 0.56041 -0.01146 0.67291 C -0.01545 0.78657 -0.02136 0.67083 -0.02431 0.67708 C -0.02743 0.68356 -0.02847 0.70648 -0.02917 0.71134 " pathEditMode="relative" rAng="0" ptsTypes="aaaA">
                                      <p:cBhvr>
                                        <p:cTn id="8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93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C 0.0033 0.25926 0.00678 0.51875 0.01042 0.62291 C 0.01424 0.72824 0.0198 0.62083 0.02257 0.62685 C 0.02518 0.6324 0.02622 0.65393 0.02709 0.65856 " pathEditMode="relative" rAng="0" ptsTypes="aaaA">
                                      <p:cBhvr>
                                        <p:cTn id="9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364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9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9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6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0.00399 0.24121 -0.00798 0.48287 -0.00139 0.58264 C 0.00556 0.6831 0.03195 0.59213 0.04115 0.60023 C 0.05052 0.60787 0.05243 0.61968 0.05452 0.63125 " pathEditMode="relative" rAng="0" ptsTypes="aaaA">
                                      <p:cBhvr>
                                        <p:cTn id="9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341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00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20231E-7 C -0.00833 0.16069 -0.01667 0.32162 -0.02587 0.38613 C -0.03507 0.45133 -0.04879 0.38497 -0.05556 0.38844 C -0.06233 0.39214 -0.06476 0.40532 -0.06667 0.40809 " pathEditMode="relative" rAng="0" ptsTypes="aaaA">
                                      <p:cBhvr>
                                        <p:cTn id="10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226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4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0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0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10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12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C -0.00261 0.18472 -0.00521 0.36967 -0.00087 0.44606 C 0.00347 0.52268 0.02014 0.45324 0.02604 0.45926 C 0.03194 0.46551 0.03316 0.4743 0.03437 0.4831 " pathEditMode="relative" rAng="0" ptsTypes="aaaA">
                                      <p:cBhvr>
                                        <p:cTn id="1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261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16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1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0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2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61046E-7 C -0.01007 0.16817 -0.02014 0.3368 -0.03125 0.40504 C -0.04236 0.47374 -0.05902 0.40342 -0.06701 0.40736 C -0.07534 0.41106 -0.07812 0.42517 -0.08055 0.42794 " pathEditMode="relative" rAng="0" ptsTypes="aaaA">
                                      <p:cBhvr>
                                        <p:cTn id="1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237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C -0.00851 0.10416 -0.01684 0.20879 -0.02622 0.25115 C -0.03525 0.29421 -0.04896 0.25023 -0.05556 0.25277 C -0.0625 0.25486 -0.06476 0.26389 -0.0665 0.26551 " pathEditMode="relative" rAng="0" ptsTypes="aaaA">
                                      <p:cBhvr>
                                        <p:cTn id="130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47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2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C 0.00869 0.10787 0.01737 0.21666 0.02691 0.26041 C 0.03629 0.30532 0.05035 0.25949 0.0573 0.26227 C 0.06441 0.26435 0.06667 0.27384 0.06858 0.27546 " pathEditMode="relative" rAng="0" ptsTypes="aaaA">
                                      <p:cBhvr>
                                        <p:cTn id="134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5684E-6 C -0.02031 0.13092 -0.04045 0.26254 -0.06267 0.31575 C -0.08507 0.36942 -0.1184 0.31436 -0.13437 0.3176 C -0.15104 0.32038 -0.15659 0.33148 -0.16145 0.33356 " pathEditMode="relative" rAng="0" ptsTypes="aaaA">
                                      <p:cBhvr>
                                        <p:cTn id="13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18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C -0.00555 0.10024 -0.01111 0.2007 -0.01719 0.24144 C -0.02326 0.28241 -0.03246 0.24028 -0.0368 0.24283 C -0.04132 0.24491 -0.04288 0.25324 -0.04409 0.2551 " pathEditMode="relative" rAng="0" ptsTypes="aaaA">
                                      <p:cBhvr>
                                        <p:cTn id="142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141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4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-0.00087 0.06551 -0.00156 0.13148 -0.00226 0.15811 C -0.00295 0.18519 -0.00417 0.15741 -0.00469 0.15903 C -0.00521 0.16019 -0.00556 0.16574 -0.00556 0.16713 " pathEditMode="relative" rAng="0" ptsTypes="aaaA">
                                      <p:cBhvr>
                                        <p:cTn id="146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93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8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0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4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6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122E-6 C 0.00781 0.10386 0.01563 0.20819 0.02431 0.25006 C 0.03299 0.29262 0.04584 0.24936 0.05226 0.25191 C 0.05868 0.25422 0.06094 0.26278 0.06285 0.26463 " pathEditMode="relative" rAng="0" ptsTypes="aaaA">
                                      <p:cBhvr>
                                        <p:cTn id="158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1460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0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62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4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66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68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70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72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469 0.07592 0.00903 0.15347 0.01371 0.18472 C 0.01892 0.21736 0.02621 0.18425 0.02986 0.18588 C 0.0335 0.18796 0.03455 0.19398 0.03611 0.1956 " pathEditMode="relative" rAng="0" ptsTypes="aaaA">
                                      <p:cBhvr>
                                        <p:cTn id="174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09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6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78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0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82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4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0097E-6 C 0.00469 0.06015 0.00903 0.12122 0.01371 0.14597 C 0.01892 0.17141 0.02621 0.14551 0.02986 0.14666 C 0.0335 0.14828 0.03455 0.15314 0.03611 0.15453 " pathEditMode="relative" rAng="0" ptsTypes="aaaA">
                                      <p:cBhvr>
                                        <p:cTn id="186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86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8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90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2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C -0.00295 0.03727 -0.00573 0.07477 -0.00868 0.09005 C -0.01198 0.10602 -0.01649 0.09005 -0.01892 0.09051 C -0.02101 0.09167 -0.0217 0.09445 -0.02257 0.09537 " pathEditMode="relative" rAng="0" ptsTypes="aaaA">
                                      <p:cBhvr>
                                        <p:cTn id="194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530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96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C -0.00573 0.01551 -0.01128 0.03125 -0.01771 0.03773 C -0.02361 0.04422 -0.03281 0.0375 -0.03715 0.03773 C -0.04166 0.0382 -0.04323 0.03959 -0.04427 0.03959 " pathEditMode="relative" rAng="0" ptsTypes="aaaA">
                                      <p:cBhvr>
                                        <p:cTn id="198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220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0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2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4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6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8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679" y="519833"/>
            <a:ext cx="7136641" cy="57150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9"/>
          <a:stretch/>
        </p:blipFill>
        <p:spPr bwMode="auto">
          <a:xfrm>
            <a:off x="3165" y="0"/>
            <a:ext cx="9169409" cy="80356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1"/>
          <a:stretch/>
        </p:blipFill>
        <p:spPr bwMode="auto">
          <a:xfrm>
            <a:off x="8044873" y="0"/>
            <a:ext cx="1175327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0000" y="0"/>
            <a:ext cx="250834" cy="6858000"/>
          </a:xfrm>
          <a:prstGeom prst="rect">
            <a:avLst/>
          </a:prstGeom>
        </p:spPr>
      </p:pic>
      <p:pic>
        <p:nvPicPr>
          <p:cNvPr id="13" name="42 Sometimes Moving Imag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39314" y="7166429"/>
            <a:ext cx="304800" cy="304800"/>
          </a:xfrm>
          <a:prstGeom prst="rect">
            <a:avLst/>
          </a:prstGeom>
        </p:spPr>
      </p:pic>
      <p:pic>
        <p:nvPicPr>
          <p:cNvPr id="14" name="43-44 Slow Moving Anim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7195457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5" y="-12700"/>
            <a:ext cx="1127125" cy="688340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-7077" y="6090416"/>
            <a:ext cx="9153525" cy="87702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" y="0"/>
            <a:ext cx="212734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1714" y="0"/>
            <a:ext cx="10287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342900" cy="6858000"/>
          </a:xfrm>
          <a:prstGeom prst="rect">
            <a:avLst/>
          </a:prstGeom>
        </p:spPr>
      </p:pic>
      <p:sp>
        <p:nvSpPr>
          <p:cNvPr id="15" name="Rectangle 210"/>
          <p:cNvSpPr txBox="1">
            <a:spLocks noChangeArrowheads="1"/>
          </p:cNvSpPr>
          <p:nvPr/>
        </p:nvSpPr>
        <p:spPr bwMode="auto">
          <a:xfrm>
            <a:off x="750626" y="146618"/>
            <a:ext cx="7683689" cy="56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pPr algn="ctr"/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различитим градовима примећивале су се разлике</a:t>
            </a:r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Arial" charset="0"/>
                <a:cs typeface="Arial" pitchFamily="34" charset="0"/>
              </a:rPr>
              <a:t>.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 algn="ctr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  <p:by x="117000" y="11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">
                                      <p:cBhvr>
                                        <p:cTn id="8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0 L -0.02396 0.0125 " pathEditMode="relative" rAng="0" ptsTypes="AA">
                                      <p:cBhvr>
                                        <p:cTn id="10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numSld="999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51246" y="1518082"/>
            <a:ext cx="2811447" cy="1012054"/>
            <a:chOff x="1651246" y="1518082"/>
            <a:chExt cx="2811447" cy="10120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CF4"/>
                </a:clrFrom>
                <a:clrTo>
                  <a:srgbClr val="FFFCF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50919" y="1518082"/>
            <a:ext cx="2811447" cy="1012054"/>
            <a:chOff x="1651246" y="1518082"/>
            <a:chExt cx="2811447" cy="101205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BFDFD"/>
                </a:clrFrom>
                <a:clrTo>
                  <a:srgbClr val="FB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42" name="Rectangle 41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1315385" y="33713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5313" y="2618785"/>
            <a:ext cx="7633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ME" sz="5800" b="1" kern="0" dirty="0"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kumimoji="0" lang="en-US" sz="5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73382" y="3131305"/>
            <a:ext cx="5208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ME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СТИЛОВИМА</a:t>
            </a:r>
            <a:endParaRPr kumimoji="0" lang="en-US" sz="6000" b="1" i="0" u="none" strike="noStrike" kern="0" cap="none" spc="0" normalizeH="0" baseline="0" noProof="0" dirty="0" smtClean="0">
              <a:ln>
                <a:noFill/>
              </a:ln>
              <a:solidFill>
                <a:srgbClr val="08CFED">
                  <a:lumMod val="60000"/>
                  <a:lumOff val="40000"/>
                  <a:alpha val="88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01439" y="3716879"/>
            <a:ext cx="221887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ME" sz="5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ЏЕЗА</a:t>
            </a:r>
            <a:endParaRPr kumimoji="0" lang="en-US" sz="5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01439" y="4313825"/>
            <a:ext cx="125867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ME" sz="5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НА</a:t>
            </a:r>
            <a:endParaRPr kumimoji="0" lang="en-US" sz="5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66754" y="4944767"/>
            <a:ext cx="4745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ME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СЛЕДЕЋЕМ ЧАСУ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8CFED">
                  <a:lumMod val="60000"/>
                  <a:lumOff val="40000"/>
                  <a:alpha val="88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32_Second Ru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7048500"/>
            <a:ext cx="304800" cy="3048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382917" y="1647181"/>
            <a:ext cx="1838340" cy="1838340"/>
            <a:chOff x="1382917" y="1647181"/>
            <a:chExt cx="1838340" cy="1838340"/>
          </a:xfrm>
        </p:grpSpPr>
        <p:sp>
          <p:nvSpPr>
            <p:cNvPr id="20" name="Oval 19"/>
            <p:cNvSpPr/>
            <p:nvPr/>
          </p:nvSpPr>
          <p:spPr>
            <a:xfrm>
              <a:off x="1382917" y="164718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roup 4"/>
            <p:cNvGrpSpPr>
              <a:grpSpLocks/>
            </p:cNvGrpSpPr>
            <p:nvPr/>
          </p:nvGrpSpPr>
          <p:grpSpPr bwMode="auto">
            <a:xfrm>
              <a:off x="1417642" y="1676400"/>
              <a:ext cx="1755775" cy="1754188"/>
              <a:chOff x="1265381" y="2235198"/>
              <a:chExt cx="1754909" cy="1754909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TextBox 20"/>
              <p:cNvSpPr txBox="1">
                <a:spLocks noChangeArrowheads="1"/>
              </p:cNvSpPr>
              <p:nvPr/>
            </p:nvSpPr>
            <p:spPr bwMode="auto">
              <a:xfrm>
                <a:off x="1543608" y="2885462"/>
                <a:ext cx="1198455" cy="585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sr-Cyrl-ME" sz="1600" b="1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СТИЛОВИ</a:t>
                </a:r>
              </a:p>
              <a:p>
                <a:pPr algn="ctr"/>
                <a:r>
                  <a:rPr lang="sr-Cyrl-ME" sz="1600" b="1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ЏЕЗА</a:t>
                </a:r>
                <a:endParaRPr lang="en-US" sz="16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64" presetClass="path" presetSubtype="0" accel="45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4.44444E-6 L 3.88889E-6 -0.52593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40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animBg="1"/>
      <p:bldP spid="15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sr-Cyrl-ME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КРАЈ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967" y="1123950"/>
            <a:ext cx="2320925" cy="57340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570"/>
            <a:ext cx="4619625" cy="4486275"/>
          </a:xfrm>
          <a:prstGeom prst="rect">
            <a:avLst/>
          </a:prstGeom>
          <a:noFill/>
        </p:spPr>
      </p:pic>
      <p:sp>
        <p:nvSpPr>
          <p:cNvPr id="23" name="Rectangle 210"/>
          <p:cNvSpPr txBox="1">
            <a:spLocks noChangeArrowheads="1"/>
          </p:cNvSpPr>
          <p:nvPr/>
        </p:nvSpPr>
        <p:spPr bwMode="auto">
          <a:xfrm>
            <a:off x="4391934" y="1143965"/>
            <a:ext cx="4503872" cy="529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  <a:noAutofit/>
          </a:bodyPr>
          <a:lstStyle/>
          <a:p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Афричка традиционална музика, под утицајем локалног фолклора и локалне музике, извођена на </a:t>
            </a:r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европским инструментима, названа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је</a:t>
            </a:r>
            <a:r>
              <a:rPr lang="sr-Cyrl-ME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ЏЕЗ.  </a:t>
            </a:r>
            <a:endParaRPr lang="sr-Cyrl-ME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Џез називају: </a:t>
            </a:r>
            <a:endParaRPr lang="sr-Cyrl-M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америчком класичном музиком", "класиком 20. века", "оригиналним изумом афро-америчких црнаца".</a:t>
            </a:r>
          </a:p>
          <a:p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Сваки покушај да се дође до тачне дефиниције је узалудан, јер се џез од свог настанка непрестано мења и развија.</a:t>
            </a:r>
          </a:p>
          <a:p>
            <a:pPr>
              <a:lnSpc>
                <a:spcPct val="114000"/>
              </a:lnSpc>
            </a:pP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Arial" charset="0"/>
                <a:cs typeface="Arial" pitchFamily="34" charset="0"/>
              </a:rPr>
              <a:t/>
            </a:r>
            <a:b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Arial" charset="0"/>
                <a:cs typeface="Arial" pitchFamily="34" charset="0"/>
              </a:rPr>
            </a:b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08740"/>
            <a:ext cx="439193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r-Cyrl-ME" sz="9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ЏЕЗ</a:t>
            </a: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" y="1261533"/>
            <a:ext cx="2438400" cy="1876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362325"/>
            <a:ext cx="7800975" cy="3495675"/>
          </a:xfrm>
          <a:prstGeom prst="rect">
            <a:avLst/>
          </a:prstGeom>
          <a:noFill/>
        </p:spPr>
      </p:pic>
      <p:sp>
        <p:nvSpPr>
          <p:cNvPr id="20" name="Rectangle 210"/>
          <p:cNvSpPr txBox="1">
            <a:spLocks noChangeArrowheads="1"/>
          </p:cNvSpPr>
          <p:nvPr/>
        </p:nvSpPr>
        <p:spPr bwMode="auto">
          <a:xfrm>
            <a:off x="673100" y="2628648"/>
            <a:ext cx="4225471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Font typeface="Arial" charset="0"/>
              <a:buNone/>
            </a:pPr>
            <a:r>
              <a:rPr lang="sr-Cyrl-ME" sz="2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Arial" charset="0"/>
                <a:cs typeface="Arial" pitchFamily="34" charset="0"/>
              </a:rPr>
              <a:t>Кристифор Колумбо</a:t>
            </a:r>
          </a:p>
          <a:p>
            <a:pPr>
              <a:buFont typeface="Arial" charset="0"/>
              <a:buNone/>
            </a:pPr>
            <a:r>
              <a:rPr lang="ru-RU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</a:rPr>
              <a:t>је прешао</a:t>
            </a:r>
            <a:r>
              <a:rPr lang="ru-RU" sz="2400" b="1" spc="50" dirty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</a:rPr>
              <a:t> Атлантски океан </a:t>
            </a:r>
            <a:endParaRPr lang="ru-RU" sz="2400" b="1" spc="50" dirty="0" smtClean="0">
              <a:ln w="13500">
                <a:solidFill>
                  <a:schemeClr val="bg1"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</a:endParaRPr>
          </a:p>
          <a:p>
            <a:pPr>
              <a:buFont typeface="Arial" charset="0"/>
              <a:buNone/>
            </a:pPr>
            <a:r>
              <a:rPr lang="ru-RU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</a:rPr>
              <a:t>и </a:t>
            </a:r>
            <a:r>
              <a:rPr lang="ru-RU" sz="2400" b="1" spc="50" dirty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</a:rPr>
              <a:t>открио Америку 1492. године</a:t>
            </a:r>
            <a:endParaRPr lang="en-US" sz="2200" b="1" spc="50" dirty="0">
              <a:ln w="13500">
                <a:solidFill>
                  <a:schemeClr val="bg1"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1" name="Rectangle 210"/>
          <p:cNvSpPr txBox="1">
            <a:spLocks noChangeArrowheads="1"/>
          </p:cNvSpPr>
          <p:nvPr/>
        </p:nvSpPr>
        <p:spPr bwMode="auto">
          <a:xfrm>
            <a:off x="673100" y="742951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buFont typeface="Arial" charset="0"/>
              <a:buNone/>
            </a:pPr>
            <a:r>
              <a:rPr lang="sr-Cyrl-ME" sz="4000" b="1" cap="all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Arial" charset="0"/>
                <a:cs typeface="Arial" pitchFamily="34" charset="0"/>
              </a:rPr>
              <a:t>Почетак</a:t>
            </a:r>
            <a:endParaRPr lang="en-US" sz="4000" b="1" cap="all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reflection blurRad="10000" stA="55000" endPos="48000" dist="500" dir="5400000" sy="-100000" algn="bl" rotWithShape="0"/>
              </a:effectLst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11" name="Picture 13" descr="Globo_terraqueo_3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8643" y="758825"/>
            <a:ext cx="3136671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07244" y="5180646"/>
            <a:ext cx="4708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b="1" dirty="0" smtClean="0">
                <a:ln w="10541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81C5C"/>
                </a:solidFill>
              </a:rPr>
              <a:t>Америчко тло прво су населили енглески</a:t>
            </a:r>
            <a:r>
              <a:rPr lang="sr-Cyrl-ME" b="1" dirty="0">
                <a:ln w="10541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81C5C"/>
                </a:solidFill>
              </a:rPr>
              <a:t>, шкотски, ирски, француски и шпански досељеници. </a:t>
            </a:r>
            <a:endParaRPr lang="sr-Cyrl-ME" b="1" dirty="0" smtClean="0">
              <a:ln w="10541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81C5C"/>
              </a:solidFill>
            </a:endParaRPr>
          </a:p>
          <a:p>
            <a:r>
              <a:rPr lang="sr-Cyrl-ME" b="1" dirty="0" smtClean="0">
                <a:ln w="10541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81C5C"/>
                </a:solidFill>
              </a:rPr>
              <a:t>Затим су они доводили Африканце – робове.</a:t>
            </a:r>
            <a:endParaRPr lang="sr-Latn-RS" b="1" dirty="0">
              <a:ln w="10541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81C5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019175" y="2066131"/>
            <a:ext cx="2233668" cy="3305969"/>
            <a:chOff x="1019175" y="2066131"/>
            <a:chExt cx="2233668" cy="3305969"/>
          </a:xfrm>
        </p:grpSpPr>
        <p:sp>
          <p:nvSpPr>
            <p:cNvPr id="8" name="Oval 7"/>
            <p:cNvSpPr/>
            <p:nvPr/>
          </p:nvSpPr>
          <p:spPr>
            <a:xfrm>
              <a:off x="1414503" y="20661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9175" y="3333750"/>
              <a:ext cx="1924050" cy="20383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500581" y="2692913"/>
              <a:ext cx="1691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r-Cyrl-ME" sz="32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робови</a:t>
              </a:r>
              <a:endPara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223830" y="5418676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452" y="503015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097" y="3904470"/>
            <a:ext cx="2412547" cy="226182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9139" y="1779242"/>
            <a:ext cx="2322602" cy="4943331"/>
            <a:chOff x="1036318" y="1784044"/>
            <a:chExt cx="2322602" cy="4943331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388906">
              <a:off x="2206395" y="1784044"/>
              <a:ext cx="1152525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2327" y="1683692"/>
            <a:ext cx="1200150" cy="4675370"/>
            <a:chOff x="1506801" y="1673174"/>
            <a:chExt cx="1200150" cy="4675370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7439">
              <a:off x="1506801" y="1673174"/>
              <a:ext cx="1200150" cy="2533650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090653" y="5320454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5" name="14_Along the Way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707390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4351" y="2120785"/>
            <a:ext cx="3224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Прича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робовима почиње још давне 1442. годин</a:t>
            </a:r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e,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када је португалски морепловац  Антам Гонзалвес довео десет Африканаца, да им "спасе душе".</a:t>
            </a:r>
          </a:p>
          <a:p>
            <a:endParaRPr lang="sr-Latn-R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019175" y="2066131"/>
            <a:ext cx="2233668" cy="3305969"/>
            <a:chOff x="1019175" y="2066131"/>
            <a:chExt cx="2233668" cy="3305969"/>
          </a:xfrm>
        </p:grpSpPr>
        <p:sp>
          <p:nvSpPr>
            <p:cNvPr id="8" name="Oval 7"/>
            <p:cNvSpPr/>
            <p:nvPr/>
          </p:nvSpPr>
          <p:spPr>
            <a:xfrm>
              <a:off x="1414503" y="20661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9175" y="3333750"/>
              <a:ext cx="1924050" cy="20383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576654" y="2417763"/>
              <a:ext cx="163936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r-Cyrl-ME" sz="28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Колевка</a:t>
              </a:r>
            </a:p>
            <a:p>
              <a:pPr algn="ctr"/>
              <a:r>
                <a:rPr lang="sr-Cyrl-ME" sz="28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џеза</a:t>
              </a:r>
              <a:endPara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223830" y="5232080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82" y="507841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182" y="4024679"/>
            <a:ext cx="2247900" cy="2107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49132" y="1869050"/>
            <a:ext cx="2094787" cy="4726893"/>
            <a:chOff x="1036318" y="2000482"/>
            <a:chExt cx="2094787" cy="4726893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00735">
              <a:off x="1877362" y="2000482"/>
              <a:ext cx="1253743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29778" y="1709402"/>
            <a:ext cx="1358448" cy="4614464"/>
            <a:chOff x="1578049" y="1734080"/>
            <a:chExt cx="1358448" cy="4614464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2142">
              <a:off x="1578049" y="1734080"/>
              <a:ext cx="1358448" cy="2533650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184276" y="5313363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5" name="14_Along the Way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707390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4263" y="1238498"/>
            <a:ext cx="37349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Као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родно место џеза помиње се Њу Орлеанс (</a:t>
            </a:r>
            <a:r>
              <a:rPr lang="sr-Latn-R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New Orleans</a:t>
            </a:r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држави Луизиана (</a:t>
            </a:r>
            <a:r>
              <a:rPr lang="sr-Latn-R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Louisiana</a:t>
            </a:r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Сједињеним Америчким Државама. </a:t>
            </a:r>
            <a:endParaRPr lang="sr-Cyrl-M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sr-Cyrl-M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"колевку џеза" (тако данас називају град и велику луку, Њу Орлеанс) пристизали су бродови довозећи робове из Африке.  </a:t>
            </a:r>
          </a:p>
        </p:txBody>
      </p:sp>
    </p:spTree>
    <p:extLst>
      <p:ext uri="{BB962C8B-B14F-4D97-AF65-F5344CB8AC3E}">
        <p14:creationId xmlns:p14="http://schemas.microsoft.com/office/powerpoint/2010/main" val="13605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019175" y="2066131"/>
            <a:ext cx="2233668" cy="3305969"/>
            <a:chOff x="1019175" y="2066131"/>
            <a:chExt cx="2233668" cy="3305969"/>
          </a:xfrm>
        </p:grpSpPr>
        <p:sp>
          <p:nvSpPr>
            <p:cNvPr id="8" name="Oval 7"/>
            <p:cNvSpPr/>
            <p:nvPr/>
          </p:nvSpPr>
          <p:spPr>
            <a:xfrm>
              <a:off x="1414503" y="20661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9175" y="3333750"/>
              <a:ext cx="1924050" cy="20383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734855" y="2498229"/>
              <a:ext cx="11976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r-Cyrl-ME" sz="20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Термин </a:t>
              </a:r>
            </a:p>
            <a:p>
              <a:pPr algn="ctr"/>
              <a:r>
                <a:rPr lang="sr-Cyrl-ME" sz="20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„ЏЕЗ“</a:t>
              </a:r>
              <a:endPara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386620" y="5250968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507841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28185">
            <a:off x="262556" y="4008165"/>
            <a:ext cx="2370365" cy="2107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43850" y="1726280"/>
            <a:ext cx="2324944" cy="4950213"/>
            <a:chOff x="1036318" y="1925134"/>
            <a:chExt cx="2324944" cy="4802241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71778">
              <a:off x="1970416" y="1925134"/>
              <a:ext cx="1390846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54152" y="1614223"/>
            <a:ext cx="1240575" cy="4621907"/>
            <a:chOff x="1658664" y="1726637"/>
            <a:chExt cx="1240575" cy="4621907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39334">
              <a:off x="1658664" y="1726637"/>
              <a:ext cx="1240575" cy="2595265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184276" y="5313363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5" name="14_Along the Way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707390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0984" y="3206115"/>
            <a:ext cx="4140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Термин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"џез" потиче из 1917. године, али се џез изводио и раније, вероватно још од раних 1900-тих. Не може се тачно утврдити када је почео да се изводи први  пут, јер је музика ове врсте постојала само као перформанс, без нотног записа</a:t>
            </a:r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9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019175" y="2066131"/>
            <a:ext cx="2233668" cy="3305969"/>
            <a:chOff x="1019175" y="2066131"/>
            <a:chExt cx="2233668" cy="3305969"/>
          </a:xfrm>
        </p:grpSpPr>
        <p:sp>
          <p:nvSpPr>
            <p:cNvPr id="8" name="Oval 7"/>
            <p:cNvSpPr/>
            <p:nvPr/>
          </p:nvSpPr>
          <p:spPr>
            <a:xfrm>
              <a:off x="1414503" y="20661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9175" y="3333750"/>
              <a:ext cx="1924050" cy="20383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824651" y="2685325"/>
              <a:ext cx="11272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r-Cyrl-ME" sz="20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Р</a:t>
              </a:r>
              <a:r>
                <a:rPr lang="sr-Cyrl-ME" sz="20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егтајм</a:t>
              </a:r>
              <a:endPara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386620" y="5250968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507841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28185">
            <a:off x="262556" y="4008165"/>
            <a:ext cx="2370365" cy="2107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25795" y="1635179"/>
            <a:ext cx="2324944" cy="4950213"/>
            <a:chOff x="1036318" y="1925134"/>
            <a:chExt cx="2324944" cy="4802241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71778">
              <a:off x="1970416" y="1925134"/>
              <a:ext cx="1390846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25928" y="1515525"/>
            <a:ext cx="1240575" cy="4621907"/>
            <a:chOff x="1658664" y="1726637"/>
            <a:chExt cx="1240575" cy="4621907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27277">
              <a:off x="1658664" y="1726637"/>
              <a:ext cx="1240575" cy="2595265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184276" y="5313363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5" name="14_Along the Way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707390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6699" y="3429568"/>
            <a:ext cx="42225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Први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џез стилови су Регтајм („</a:t>
            </a:r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Regtime“)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 Њу Орлеанс стил („</a:t>
            </a:r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New Orleans Jazz“)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или врућ џез („</a:t>
            </a:r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Hot Jazz“) </a:t>
            </a:r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касније познат као Диксиленд („</a:t>
            </a:r>
            <a:r>
              <a:rPr lang="sr-Latn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Dixieland“).</a:t>
            </a:r>
          </a:p>
          <a:p>
            <a:r>
              <a:rPr lang="sr-Cyrl-M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Један од првих џез музичара и композитора био је Скот Џоплин -,,Краљ Регтајм стила</a:t>
            </a:r>
            <a:r>
              <a:rPr lang="sr-Cyrl-M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”.</a:t>
            </a:r>
            <a:endParaRPr lang="sr-Cyrl-ME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0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043881" y="1283200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</a:t>
            </a:r>
            <a:r>
              <a:rPr lang="ru-RU" b="1" dirty="0" smtClean="0"/>
              <a:t>пецифичности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70007" y="1663182"/>
            <a:ext cx="129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џез </a:t>
            </a:r>
            <a:r>
              <a:rPr lang="ru-RU" b="1" dirty="0"/>
              <a:t>музике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51498" y="848888"/>
            <a:ext cx="2957513" cy="59150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2" name="79-80 Breaking Your Depende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7162800"/>
            <a:ext cx="304800" cy="3048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043881" y="935639"/>
            <a:ext cx="8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Које су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17046" y="760908"/>
            <a:ext cx="2489563" cy="21738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/>
              <a:t>импровизација</a:t>
            </a:r>
            <a:r>
              <a:rPr lang="ru-RU" dirty="0"/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коришћење </a:t>
            </a:r>
            <a:r>
              <a:rPr lang="ru-RU" b="1" i="1" dirty="0"/>
              <a:t>синкопа</a:t>
            </a:r>
            <a:r>
              <a:rPr lang="ru-RU" dirty="0"/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/>
              <a:t>ритам-секција: </a:t>
            </a:r>
            <a:endParaRPr lang="ru-RU" b="1" i="1" dirty="0" smtClean="0"/>
          </a:p>
          <a:p>
            <a:r>
              <a:rPr lang="ru-RU" dirty="0" smtClean="0"/>
              <a:t>бубањ</a:t>
            </a:r>
            <a:r>
              <a:rPr lang="ru-RU" dirty="0"/>
              <a:t> са клавиром, </a:t>
            </a:r>
            <a:endParaRPr lang="ru-RU" dirty="0" smtClean="0"/>
          </a:p>
          <a:p>
            <a:r>
              <a:rPr lang="ru-RU" dirty="0" smtClean="0"/>
              <a:t>гитаром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и</a:t>
            </a:r>
            <a:r>
              <a:rPr lang="ru-RU" dirty="0"/>
              <a:t> контрабасом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/>
              <a:t>соло </a:t>
            </a:r>
            <a:r>
              <a:rPr lang="ru-RU" b="1" i="1" dirty="0" smtClean="0"/>
              <a:t>деонице</a:t>
            </a:r>
            <a:endParaRPr lang="ru-RU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972" y="1165196"/>
            <a:ext cx="2958577" cy="5848350"/>
          </a:xfrm>
          <a:prstGeom prst="rect">
            <a:avLst/>
          </a:prstGeom>
        </p:spPr>
      </p:pic>
      <p:pic>
        <p:nvPicPr>
          <p:cNvPr id="12" name="84-85 Thinking of Your Sl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713740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890" y="4912901"/>
            <a:ext cx="4080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Карактеристике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S101674555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F16A7F0-A419-495D-B6E9-AE90F2B54A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TS101674555</Template>
  <TotalTime>0</TotalTime>
  <Words>392</Words>
  <Application>Microsoft Office PowerPoint</Application>
  <PresentationFormat>On-screen Show (4:3)</PresentationFormat>
  <Paragraphs>106</Paragraphs>
  <Slides>16</Slides>
  <Notes>15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TS101674555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ИЗВОЂАЧИ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2012-07-14T19:18:37Z</dcterms:created>
  <dcterms:modified xsi:type="dcterms:W3CDTF">2018-03-09T08:30:48Z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TC016745559991</vt:lpwstr>
  </property>
</Properties>
</file>