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61811-0A7B-46C4-AC15-1719FBD3C45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815E2-CA8F-4458-9178-B71FCA88C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16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815E2-CA8F-4458-9178-B71FCA88CD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6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ivonadanilovic@outlook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sr-Latn-RS" sz="4000" dirty="0" smtClean="0"/>
              <a:t>V</a:t>
            </a:r>
            <a:r>
              <a:rPr lang="sr-Latn-RS" sz="4000" dirty="0" smtClean="0"/>
              <a:t>II </a:t>
            </a:r>
            <a:r>
              <a:rPr lang="sr-Cyrl-RS" sz="4000" dirty="0" smtClean="0"/>
              <a:t>разред 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прзентација за музичку културу 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l"/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 наставне јединице за </a:t>
            </a:r>
            <a:r>
              <a:rPr lang="sr-Latn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.2020.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Музичко стилска раздобља ( ренесанса и барок ), инструменти са диркама</a:t>
            </a:r>
            <a:endParaRPr lang="sr-Latn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7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7772400" cy="1470025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ТЕСТ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 значи реч ренесанса и који период обухвата?</a:t>
            </a:r>
          </a:p>
          <a:p>
            <a:pPr marL="457200" indent="-457200" algn="l">
              <a:buAutoNum type="arabicPeriod"/>
            </a:pP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Који период обухвата барок  и објасни значење те речи?</a:t>
            </a:r>
          </a:p>
          <a:p>
            <a:pPr marL="457200" indent="-457200" algn="l">
              <a:buAutoNum type="arabicPeriod"/>
            </a:pP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39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3. Наброј музичке облике ренесансе и напиши главне представнике овог правца у музици.</a:t>
            </a:r>
            <a:br>
              <a:rPr lang="sr-Cyrl-R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4. Који су музички облици барока и наведи главне представнике?</a:t>
            </a:r>
            <a:br>
              <a:rPr lang="sr-Cyrl-R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5. Наведи инструменте са диркама и опиши њихов изглед, грађу и начин добијања тона.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l"/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 вама се налази тест који је потребно да урадите у обичним свескама и да наведете датум редовног часа по распореду када имате музичко. Тест има пет питања из области ренесансе, барока  и инструменти са диркама.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81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Потребно је да препишете сва питања дословно, а потом и да одговорите на њих.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Урађен рад фотографишите и проследите на моју мејл адресу. Немојте слати своје фотографије то није потребно, само фотографију рада. </a:t>
            </a:r>
          </a:p>
          <a:p>
            <a:pPr marL="0" indent="0">
              <a:buNone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Мејл: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ivonadanilovic@outlook.com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7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Оцене ћете добити на мејл адресу, које ће бити убележене у мојој евиденцији.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701757">
            <a:off x="904626" y="2228993"/>
            <a:ext cx="7601888" cy="3872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Уколико питања не буду преписана читко рад нећу прегледати. </a:t>
            </a:r>
          </a:p>
          <a:p>
            <a:pPr marL="0" indent="0">
              <a:buNone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Пишите хемијском оловком. </a:t>
            </a: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7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Тест који сте радили и до сада ништа ново.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78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Бодовање: </a:t>
            </a:r>
            <a:br>
              <a:rPr lang="sr-Cyrl-R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- ниједан урађен одговор недовољан 1</a:t>
            </a:r>
            <a:br>
              <a:rPr lang="sr-Cyrl-R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- пола урађеног одговора недовољан 1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Tx/>
              <a:buChar char="-"/>
            </a:pP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Један тачно урађен одговор довољан 2 </a:t>
            </a:r>
          </a:p>
          <a:p>
            <a:pPr marL="342900" indent="-342900">
              <a:buFontTx/>
              <a:buChar char="-"/>
            </a:pP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Један и по тачно  урађен одговор довољан 2 </a:t>
            </a:r>
          </a:p>
          <a:p>
            <a:pPr marL="342900" indent="-342900">
              <a:buFontTx/>
              <a:buChar char="-"/>
            </a:pP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Два тачно урађена  одговора довољан 2</a:t>
            </a:r>
          </a:p>
          <a:p>
            <a:pPr marL="342900" indent="-342900">
              <a:buFontTx/>
              <a:buChar char="-"/>
            </a:pP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Два и по тачно урађена  одговора добар три</a:t>
            </a:r>
          </a:p>
          <a:p>
            <a:pPr marL="342900" indent="-342900">
              <a:buFontTx/>
              <a:buChar char="-"/>
            </a:pPr>
            <a:endParaRPr lang="sr-Cyrl-R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002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Три тачно урађена одговора добар 3</a:t>
            </a:r>
            <a:br>
              <a:rPr lang="sr-Cyrl-R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три и по тачна урађена одговора  врло добар 4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Четири тачно урађена одговора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врло добар 4 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Четири и по тачна урађена одговора одличан 5 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Пет тачно урађених одговора одличан 5 </a:t>
            </a: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Презентацију припремила предметни наставник 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Ивона Даниловић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10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</TotalTime>
  <Words>244</Words>
  <Application>Microsoft Office PowerPoint</Application>
  <PresentationFormat>On-screen Show (4:3)</PresentationFormat>
  <Paragraphs>31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VII разред прзентација за музичку културу </vt:lpstr>
      <vt:lpstr>ТЕСТ</vt:lpstr>
      <vt:lpstr>3. Наброј музичке облике ренесансе и напиши главне представнике овог правца у музици. 4. Који су музички облици барока и наведи главне представнике? 5. Наведи инструменте са диркама и опиши њихов изглед, грађу и начин добијања тона. </vt:lpstr>
      <vt:lpstr>Потребно је да препишете сва питања дословно, а потом и да одговорите на њих. </vt:lpstr>
      <vt:lpstr>Оцене ћете добити на мејл адресу, које ће бити убележене у мојој евиденцији. </vt:lpstr>
      <vt:lpstr>Тест који сте радили и до сада ништа ново. </vt:lpstr>
      <vt:lpstr>Бодовање:  - ниједан урађен одговор недовољан 1 - пола урађеног одговора недовољан 1 </vt:lpstr>
      <vt:lpstr>Три тачно урађена одговора добар 3 три и по тачна урађена одговора  врло добар 4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 разред презентација за музичку културу </dc:title>
  <dc:creator>KORISNIK</dc:creator>
  <cp:lastModifiedBy>KORISNIK</cp:lastModifiedBy>
  <cp:revision>50</cp:revision>
  <dcterms:created xsi:type="dcterms:W3CDTF">2006-08-16T00:00:00Z</dcterms:created>
  <dcterms:modified xsi:type="dcterms:W3CDTF">2020-03-30T16:26:37Z</dcterms:modified>
</cp:coreProperties>
</file>