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6"/>
  </p:notesMasterIdLst>
  <p:sldIdLst>
    <p:sldId id="256" r:id="rId2"/>
    <p:sldId id="286" r:id="rId3"/>
    <p:sldId id="288" r:id="rId4"/>
    <p:sldId id="289" r:id="rId5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A026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382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5F20B-6998-456D-A192-8C744FBE3357}" type="datetimeFigureOut">
              <a:rPr lang="en-US" smtClean="0"/>
              <a:pPr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2693E6-3CD5-40B1-AF3F-281E09E41F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 alt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1960E47B-A8CF-498F-B4D6-D800DAE5B842}" type="slidenum">
              <a:rPr lang="hr-HR" altLang="sr-Latn-RS" smtClean="0"/>
              <a:pPr>
                <a:defRPr/>
              </a:pPr>
              <a:t>‹#›</a:t>
            </a:fld>
            <a:endParaRPr lang="hr-HR" altLang="sr-Latn-R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cionica.rs/lesson/view/5554057926672384/next/~courses~5205036472729600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41910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/>
          </a:bodyPr>
          <a:lstStyle/>
          <a:p>
            <a:pPr>
              <a:defRPr/>
            </a:pPr>
            <a:r>
              <a:rPr lang="sr-Cyrl-RS" altLang="sr-Latn-RS" dirty="0"/>
              <a:t>ЈЕДНАЧИНЕ У ВЕЗИ СА САБИРАЊЕМ И ОДУЗИМАЊЕМ РАЗЛОМАКА</a:t>
            </a:r>
            <a:br>
              <a:rPr lang="en-US" altLang="sr-Latn-RS" dirty="0"/>
            </a:br>
            <a:r>
              <a:rPr lang="sr-Cyrl-RS" altLang="sr-Latn-RS" sz="2200" dirty="0">
                <a:solidFill>
                  <a:schemeClr val="tx1"/>
                </a:solidFill>
              </a:rPr>
              <a:t>кликни на следећу адресу и погледај лекцију у електронском уџбенику</a:t>
            </a:r>
            <a:endParaRPr lang="hr-HR" altLang="sr-Latn-RS" sz="22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81200" y="5334000"/>
            <a:ext cx="5638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2"/>
              </a:rPr>
              <a:t>https://www.eucionica.rs/lesson/view/5554057926672384/next/~courses~5205036472729600</a:t>
            </a:r>
            <a:endParaRPr lang="sr-Cyrl-RS" dirty="0"/>
          </a:p>
        </p:txBody>
      </p:sp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Једначине са сабирањем</a:t>
            </a:r>
            <a:br>
              <a:rPr lang="en-US" dirty="0"/>
            </a:br>
            <a:endParaRPr lang="sr-Cyrl-RS" sz="2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i="1" dirty="0"/>
              <a:t>НЕПОЗНАТ САБИРАК</a:t>
            </a:r>
          </a:p>
          <a:p>
            <a:endParaRPr lang="sr-Cyrl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/>
              <a:t>Реши једначину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sr-Cyrl-RS" i="1" dirty="0"/>
          </a:p>
          <a:p>
            <a:pPr>
              <a:buNone/>
            </a:pPr>
            <a:r>
              <a:rPr lang="en-US" i="1" dirty="0"/>
              <a:t>х </a:t>
            </a:r>
            <a:r>
              <a:rPr lang="en-US" dirty="0"/>
              <a:t>+ 300 = 700</a:t>
            </a:r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 700 - 300 </a:t>
            </a:r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 400 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ru-RU" dirty="0"/>
              <a:t>Провера:   </a:t>
            </a:r>
            <a:endParaRPr lang="en-US" dirty="0"/>
          </a:p>
          <a:p>
            <a:pPr>
              <a:buNone/>
            </a:pPr>
            <a:r>
              <a:rPr lang="sr-Cyrl-RS" dirty="0"/>
              <a:t>400</a:t>
            </a:r>
            <a:r>
              <a:rPr lang="en-US" dirty="0"/>
              <a:t>+ 300 = 700</a:t>
            </a:r>
            <a:endParaRPr lang="sr-Cyrl-RS" dirty="0"/>
          </a:p>
          <a:p>
            <a:pPr>
              <a:buNone/>
            </a:pPr>
            <a:r>
              <a:rPr lang="sr-Cyrl-RS" dirty="0"/>
              <a:t>           700=700 </a:t>
            </a:r>
          </a:p>
          <a:p>
            <a:pPr>
              <a:buNone/>
            </a:pPr>
            <a:r>
              <a:rPr lang="sr-Cyrl-RS" dirty="0"/>
              <a:t>РЕШЕЊЕ ЈЕ  х=400</a:t>
            </a:r>
          </a:p>
          <a:p>
            <a:endParaRPr lang="sr-Cyrl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r-Cyrl-CS" dirty="0"/>
              <a:t>3,78 + х = 4,12</a:t>
            </a:r>
          </a:p>
          <a:p>
            <a:pPr>
              <a:buNone/>
            </a:pPr>
            <a:r>
              <a:rPr lang="sr-Cyrl-RS" dirty="0"/>
              <a:t>Решење</a:t>
            </a:r>
            <a:r>
              <a:rPr lang="sr-Latn-RS" dirty="0"/>
              <a:t>:</a:t>
            </a:r>
          </a:p>
          <a:p>
            <a:pPr>
              <a:buNone/>
            </a:pPr>
            <a:r>
              <a:rPr lang="sr-Cyrl-CS" dirty="0"/>
              <a:t>Х = 4,12-3,78</a:t>
            </a:r>
          </a:p>
          <a:p>
            <a:pPr>
              <a:buNone/>
            </a:pPr>
            <a:r>
              <a:rPr lang="sr-Cyrl-CS" dirty="0"/>
              <a:t>  х=0,34</a:t>
            </a:r>
          </a:p>
          <a:p>
            <a:pPr>
              <a:buNone/>
            </a:pPr>
            <a:r>
              <a:rPr lang="ru-RU" dirty="0"/>
              <a:t>Провера:   </a:t>
            </a:r>
            <a:endParaRPr lang="en-US" dirty="0"/>
          </a:p>
          <a:p>
            <a:pPr>
              <a:buNone/>
            </a:pPr>
            <a:r>
              <a:rPr lang="sr-Cyrl-CS" dirty="0"/>
              <a:t>3,78 + 0,34= 4,12</a:t>
            </a:r>
          </a:p>
          <a:p>
            <a:pPr>
              <a:buNone/>
            </a:pPr>
            <a:r>
              <a:rPr lang="sr-Cyrl-CS" dirty="0"/>
              <a:t>4,12=4,12</a:t>
            </a:r>
          </a:p>
          <a:p>
            <a:pPr>
              <a:buNone/>
            </a:pPr>
            <a:r>
              <a:rPr lang="sr-Cyrl-RS" u="sng" dirty="0">
                <a:solidFill>
                  <a:srgbClr val="20A026"/>
                </a:solidFill>
              </a:rPr>
              <a:t>ДОМАЋИ ЗАДАТАК: Из збирке, задатак 766.</a:t>
            </a:r>
          </a:p>
          <a:p>
            <a:pPr>
              <a:buNone/>
            </a:pPr>
            <a:endParaRPr lang="sr-Cyrl-CS" dirty="0"/>
          </a:p>
          <a:p>
            <a:pPr>
              <a:buNone/>
            </a:pPr>
            <a:endParaRPr lang="sr-Cyrl-R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Једначине са одузимањем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/>
              <a:t>Непознат умањеник</a:t>
            </a:r>
            <a:endParaRPr lang="en-US" dirty="0"/>
          </a:p>
          <a:p>
            <a:endParaRPr lang="sr-Cyrl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/>
              <a:t>Реши једначину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- 300 = 200 </a:t>
            </a:r>
            <a:endParaRPr lang="en-US" dirty="0"/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=200 + 300 </a:t>
            </a:r>
            <a:endParaRPr lang="en-US" dirty="0"/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 500</a:t>
            </a:r>
          </a:p>
          <a:p>
            <a:pPr>
              <a:buNone/>
            </a:pPr>
            <a:r>
              <a:rPr lang="ru-RU" dirty="0"/>
              <a:t>Провера: </a:t>
            </a:r>
          </a:p>
          <a:p>
            <a:pPr>
              <a:buNone/>
            </a:pPr>
            <a:r>
              <a:rPr lang="ru-RU" i="1" dirty="0"/>
              <a:t>500</a:t>
            </a:r>
            <a:r>
              <a:rPr lang="ru-RU" dirty="0"/>
              <a:t>- 300 = 200 </a:t>
            </a:r>
            <a:endParaRPr lang="en-US" dirty="0"/>
          </a:p>
          <a:p>
            <a:pPr>
              <a:buNone/>
            </a:pPr>
            <a:r>
              <a:rPr lang="sr-Cyrl-RS" dirty="0"/>
              <a:t>200=200</a:t>
            </a:r>
          </a:p>
          <a:p>
            <a:pPr>
              <a:buNone/>
            </a:pPr>
            <a:r>
              <a:rPr lang="sr-Cyrl-RS" dirty="0"/>
              <a:t>РЕШЕЊЕ ЈЕ  х=500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r-Cyrl-RS" u="sng" dirty="0">
                <a:solidFill>
                  <a:srgbClr val="20A026"/>
                </a:solidFill>
              </a:rPr>
              <a:t>Домаћи задатак</a:t>
            </a:r>
            <a:r>
              <a:rPr lang="sr-Cyrl-RS" dirty="0">
                <a:solidFill>
                  <a:srgbClr val="20A026"/>
                </a:solidFill>
              </a:rPr>
              <a:t>: Из збирке, задатак 767.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Једначине са одузимањем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Cyrl-RS" dirty="0"/>
              <a:t>Непознат умањилац</a:t>
            </a:r>
          </a:p>
          <a:p>
            <a:endParaRPr lang="sr-Cyrl-R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sr-Cyrl-RS" dirty="0"/>
              <a:t>Реши једначину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300 - </a:t>
            </a:r>
            <a:r>
              <a:rPr lang="ru-RU" i="1" dirty="0"/>
              <a:t>х </a:t>
            </a:r>
            <a:r>
              <a:rPr lang="ru-RU" dirty="0"/>
              <a:t>= 200 </a:t>
            </a:r>
            <a:endParaRPr lang="en-US" dirty="0"/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 300  - 200 </a:t>
            </a:r>
            <a:endParaRPr lang="en-US" dirty="0"/>
          </a:p>
          <a:p>
            <a:pPr>
              <a:buNone/>
            </a:pPr>
            <a:r>
              <a:rPr lang="ru-RU" i="1" dirty="0"/>
              <a:t>х </a:t>
            </a:r>
            <a:r>
              <a:rPr lang="ru-RU" dirty="0"/>
              <a:t>=100</a:t>
            </a:r>
            <a:endParaRPr lang="en-US" dirty="0"/>
          </a:p>
          <a:p>
            <a:r>
              <a:rPr lang="ru-RU" dirty="0"/>
              <a:t>Провера: </a:t>
            </a:r>
            <a:endParaRPr lang="en-US" dirty="0"/>
          </a:p>
          <a:p>
            <a:pPr>
              <a:buNone/>
            </a:pPr>
            <a:r>
              <a:rPr lang="ru-RU" dirty="0"/>
              <a:t>300 - 100= 200 </a:t>
            </a:r>
            <a:endParaRPr lang="en-US" dirty="0"/>
          </a:p>
          <a:p>
            <a:pPr>
              <a:buNone/>
            </a:pPr>
            <a:r>
              <a:rPr lang="sr-Cyrl-RS" dirty="0"/>
              <a:t>200=200</a:t>
            </a:r>
          </a:p>
          <a:p>
            <a:pPr>
              <a:buNone/>
            </a:pPr>
            <a:r>
              <a:rPr lang="sr-Cyrl-RS" dirty="0"/>
              <a:t>РЕШЕЊЕ ЈЕ  х=100</a:t>
            </a:r>
          </a:p>
          <a:p>
            <a:pPr>
              <a:buNone/>
            </a:pPr>
            <a:endParaRPr lang="sr-Cyrl-R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r-Cyrl-RS" u="sng" dirty="0">
                <a:solidFill>
                  <a:srgbClr val="20A026"/>
                </a:solidFill>
              </a:rPr>
              <a:t>Домаћи задатак</a:t>
            </a:r>
            <a:r>
              <a:rPr lang="sr-Cyrl-RS" dirty="0">
                <a:solidFill>
                  <a:srgbClr val="20A026"/>
                </a:solidFill>
              </a:rPr>
              <a:t>: Из збирке, задатак 768.</a:t>
            </a:r>
          </a:p>
          <a:p>
            <a:endParaRPr lang="sr-Cyrl-RS" dirty="0">
              <a:solidFill>
                <a:srgbClr val="20A026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</TotalTime>
  <Words>187</Words>
  <Application>Microsoft Office PowerPoint</Application>
  <PresentationFormat>On-screen Show (4:3)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Constantia</vt:lpstr>
      <vt:lpstr>Garamond</vt:lpstr>
      <vt:lpstr>Wingdings 2</vt:lpstr>
      <vt:lpstr>Flow</vt:lpstr>
      <vt:lpstr>ЈЕДНАЧИНЕ У ВЕЗИ СА САБИРАЊЕМ И ОДУЗИМАЊЕМ РАЗЛОМАКА кликни на следећу адресу и погледај лекцију у електронском уџбенику</vt:lpstr>
      <vt:lpstr>Једначине са сабирањем </vt:lpstr>
      <vt:lpstr>Једначине са одузимањем</vt:lpstr>
      <vt:lpstr>Једначине са одузимањем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Metoda  suprotnih koeficijenata</dc:title>
  <dc:creator>Korisnik</dc:creator>
  <cp:lastModifiedBy>KORISNIK</cp:lastModifiedBy>
  <cp:revision>11</cp:revision>
  <dcterms:created xsi:type="dcterms:W3CDTF">2016-03-15T08:12:01Z</dcterms:created>
  <dcterms:modified xsi:type="dcterms:W3CDTF">2020-03-17T07:34:11Z</dcterms:modified>
</cp:coreProperties>
</file>