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FEC-38A4-4977-A347-167FD970494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8E4-B1B0-48BE-9AB6-2AC3AB04276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Pocetak</a:t>
            </a:r>
            <a:r>
              <a:rPr lang="en-US" dirty="0" smtClean="0"/>
              <a:t> </a:t>
            </a:r>
            <a:r>
              <a:rPr lang="en-US" dirty="0" err="1" smtClean="0"/>
              <a:t>dominacije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osovine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1939/1943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Ratna 1942/43Staljingradska bitka                                       III deo• Ova bitka je bila glavna prekretnica u II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3" name="Picture 13" descr="C:\Users\Mira\Pictures\ii-svetski-rat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Prerastanje evropskog u svetski ratUlazak SAD-a u rat• Američki predsednik Frenklin Ruzvelt i britanski premijer Vinston 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Ratna 1942/43                                                                       I deoBitka za Midvej• Bitka je trajal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Ratna 1942/43                                                                   II deoI Bitka kod El Alamejna• Bitka je tr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 descr="C:\Users\Mira\Pictures\ii-svetski-rat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atna 1942/43                                                                   II deoI Bitka kod El Alamejna• Bitka je tr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Ratna 1942/43Staljingradska bitka                                       III deo• Ova bitka je bila glavna prekretnica u II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 descr="C:\Users\Mira\Pictures\ii-svetski-rat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d Minhena do Danciga• Minhenskim sporazumom Nemačkoj je pripojena Sudetska oblast u  Čehoslovačkoj.• Hitler je ţeleo da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mačka agresija na Poljsku• Nemci 1. septembra 1939. godine u 4:26 časova napadaju Poljsku.• Nekoliko sati kasnije na s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mački napadi na Dansku i Norvešku• Danska, Norveška, Švedska i Finska su 27. maja 1938.godine potpisale u  Stokholmu de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om Francuske• 10. maja 1940. počela je velika ofanziva na Zapadnom frontu.• Za to vreme Francuzi su izgradili Maţino l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tka za Britaniju                                                                 I deo•   Komadant nemačke avijacije b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tka za Britaniju                                                             II deo• Hitler nije mogao da podnese to š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Operacija u Africi i na Balkanu• Italija je u junu 1940. godine napala i okupirala deo francuske teritorije.• U jesen is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mačka agresija na SSSR                                    -operacija Barbarosa• 22. juna 1941. Nemci bez objave rata iz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Pocetak dominacije sila osovine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Mira</dc:creator>
  <cp:lastModifiedBy>Mira</cp:lastModifiedBy>
  <cp:revision>4</cp:revision>
  <dcterms:created xsi:type="dcterms:W3CDTF">2020-03-18T06:00:58Z</dcterms:created>
  <dcterms:modified xsi:type="dcterms:W3CDTF">2020-03-18T06:35:17Z</dcterms:modified>
</cp:coreProperties>
</file>