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9" r:id="rId5"/>
    <p:sldId id="270" r:id="rId6"/>
    <p:sldId id="2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52577-61B8-432D-963A-20BAFD1C714D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4639E-881F-4407-B76F-7E22099F5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96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61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08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1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9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68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3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5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80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22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3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8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9F4CF-F599-426B-886A-9638F6BEBC15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3F1C6-D212-49DA-9EDE-9ED14F315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6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336" y="0"/>
            <a:ext cx="112561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1.Скакач у даљ је у квалификацијама у првој серији скочио 8,12,  у другој 8,23 а у трећој 8,17 метара. Колико је износио његов просечни скок?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754" y="1943831"/>
            <a:ext cx="3120625" cy="37872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00033" y="3348507"/>
            <a:ext cx="6478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Решење овог задатка, можете откуцати у</a:t>
            </a:r>
            <a:r>
              <a:rPr lang="en-US" dirty="0" smtClean="0">
                <a:solidFill>
                  <a:srgbClr val="FF0000"/>
                </a:solidFill>
              </a:rPr>
              <a:t> WORD</a:t>
            </a:r>
            <a:r>
              <a:rPr lang="sr-Cyrl-RS" dirty="0" smtClean="0">
                <a:solidFill>
                  <a:srgbClr val="FF0000"/>
                </a:solidFill>
              </a:rPr>
              <a:t> документу или сликати у </a:t>
            </a:r>
            <a:r>
              <a:rPr lang="en-US" dirty="0" smtClean="0">
                <a:solidFill>
                  <a:srgbClr val="FF0000"/>
                </a:solidFill>
              </a:rPr>
              <a:t>repl.it </a:t>
            </a:r>
            <a:r>
              <a:rPr lang="sr-Cyrl-RS" dirty="0" smtClean="0">
                <a:solidFill>
                  <a:srgbClr val="FF0000"/>
                </a:solidFill>
              </a:rPr>
              <a:t>а затим проследити на </a:t>
            </a:r>
            <a:r>
              <a:rPr lang="en-US" dirty="0" smtClean="0">
                <a:solidFill>
                  <a:srgbClr val="FF0000"/>
                </a:solidFill>
              </a:rPr>
              <a:t>e-mail </a:t>
            </a:r>
            <a:r>
              <a:rPr lang="sr-Cyrl-RS" dirty="0" smtClean="0">
                <a:solidFill>
                  <a:srgbClr val="FF0000"/>
                </a:solidFill>
              </a:rPr>
              <a:t>предметном наставнику.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80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518" y="656823"/>
            <a:ext cx="110371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2.На првој полици има 150 књига. На другој има дупло мање него на првој, а на трећој три пута мање него на првој. Колико је укупно књига на полицама?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0033" y="3348507"/>
            <a:ext cx="6478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Решење овог задатка, можете откуцати у</a:t>
            </a:r>
            <a:r>
              <a:rPr lang="en-US" dirty="0" smtClean="0">
                <a:solidFill>
                  <a:srgbClr val="FF0000"/>
                </a:solidFill>
              </a:rPr>
              <a:t> WORD</a:t>
            </a:r>
            <a:r>
              <a:rPr lang="sr-Cyrl-RS" dirty="0" smtClean="0">
                <a:solidFill>
                  <a:srgbClr val="FF0000"/>
                </a:solidFill>
              </a:rPr>
              <a:t> документу или сликати у </a:t>
            </a:r>
            <a:r>
              <a:rPr lang="en-US" dirty="0" smtClean="0">
                <a:solidFill>
                  <a:srgbClr val="FF0000"/>
                </a:solidFill>
              </a:rPr>
              <a:t>repl.it </a:t>
            </a:r>
            <a:r>
              <a:rPr lang="sr-Cyrl-RS" dirty="0" smtClean="0">
                <a:solidFill>
                  <a:srgbClr val="FF0000"/>
                </a:solidFill>
              </a:rPr>
              <a:t>а затим проследити на </a:t>
            </a:r>
            <a:r>
              <a:rPr lang="en-US" dirty="0" smtClean="0">
                <a:solidFill>
                  <a:srgbClr val="FF0000"/>
                </a:solidFill>
              </a:rPr>
              <a:t>e-mail </a:t>
            </a:r>
            <a:r>
              <a:rPr lang="sr-Cyrl-RS" dirty="0" smtClean="0">
                <a:solidFill>
                  <a:srgbClr val="FF0000"/>
                </a:solidFill>
              </a:rPr>
              <a:t>предметном наставнику.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82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7279" y="489397"/>
            <a:ext cx="10805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3.Израчунај вредност израза. 1 + (3 – (- 4)) : 2 + 0,7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0033" y="3348507"/>
            <a:ext cx="6478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Решење овог задатка, можете откуцати у</a:t>
            </a:r>
            <a:r>
              <a:rPr lang="en-US" dirty="0" smtClean="0">
                <a:solidFill>
                  <a:srgbClr val="FF0000"/>
                </a:solidFill>
              </a:rPr>
              <a:t> WORD</a:t>
            </a:r>
            <a:r>
              <a:rPr lang="sr-Cyrl-RS" dirty="0" smtClean="0">
                <a:solidFill>
                  <a:srgbClr val="FF0000"/>
                </a:solidFill>
              </a:rPr>
              <a:t> документу или сликати у </a:t>
            </a:r>
            <a:r>
              <a:rPr lang="en-US" dirty="0" smtClean="0">
                <a:solidFill>
                  <a:srgbClr val="FF0000"/>
                </a:solidFill>
              </a:rPr>
              <a:t>repl.it </a:t>
            </a:r>
            <a:r>
              <a:rPr lang="sr-Cyrl-RS" dirty="0" smtClean="0">
                <a:solidFill>
                  <a:srgbClr val="FF0000"/>
                </a:solidFill>
              </a:rPr>
              <a:t>а затим проследити на </a:t>
            </a:r>
            <a:r>
              <a:rPr lang="en-US" dirty="0" smtClean="0">
                <a:solidFill>
                  <a:srgbClr val="FF0000"/>
                </a:solidFill>
              </a:rPr>
              <a:t>e-mail </a:t>
            </a:r>
            <a:r>
              <a:rPr lang="sr-Cyrl-RS" dirty="0" smtClean="0">
                <a:solidFill>
                  <a:srgbClr val="FF0000"/>
                </a:solidFill>
              </a:rPr>
              <a:t>предметном наставнику.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04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4083" y="155160"/>
            <a:ext cx="105349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Бајкалско језеро у Русији је најдубље језеро на свету. Оно је криптодепресија јер се његово дно (најнижа тачка) налази на -1.181 километара испод нивоа мора, а површина му се налази на 456 метара надморске висине. Израчунај његову највећу дубину у метрима.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0033" y="3348507"/>
            <a:ext cx="6478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Решење овог задатка, можете откуцати у</a:t>
            </a:r>
            <a:r>
              <a:rPr lang="en-US" dirty="0" smtClean="0">
                <a:solidFill>
                  <a:srgbClr val="FF0000"/>
                </a:solidFill>
              </a:rPr>
              <a:t> WORD</a:t>
            </a:r>
            <a:r>
              <a:rPr lang="sr-Cyrl-RS" dirty="0" smtClean="0">
                <a:solidFill>
                  <a:srgbClr val="FF0000"/>
                </a:solidFill>
              </a:rPr>
              <a:t> документу или сликати у </a:t>
            </a:r>
            <a:r>
              <a:rPr lang="en-US" dirty="0" smtClean="0">
                <a:solidFill>
                  <a:srgbClr val="FF0000"/>
                </a:solidFill>
              </a:rPr>
              <a:t>repl.it </a:t>
            </a:r>
            <a:r>
              <a:rPr lang="sr-Cyrl-RS" dirty="0" smtClean="0">
                <a:solidFill>
                  <a:srgbClr val="FF0000"/>
                </a:solidFill>
              </a:rPr>
              <a:t>а затим проследити на </a:t>
            </a:r>
            <a:r>
              <a:rPr lang="en-US" dirty="0" smtClean="0">
                <a:solidFill>
                  <a:srgbClr val="FF0000"/>
                </a:solidFill>
              </a:rPr>
              <a:t>e-mail </a:t>
            </a:r>
            <a:r>
              <a:rPr lang="sr-Cyrl-RS" dirty="0" smtClean="0">
                <a:solidFill>
                  <a:srgbClr val="FF0000"/>
                </a:solidFill>
              </a:rPr>
              <a:t>предметном наставнику.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98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7657" y="769257"/>
            <a:ext cx="103341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Марко је купио 0.45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саламе, 0.25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сира и два паковања од по 0.3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шунке. Колико је тешка кеса коју носи кући?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0033" y="3348507"/>
            <a:ext cx="6478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Решење овог задатка, можете откуцати у</a:t>
            </a:r>
            <a:r>
              <a:rPr lang="en-US" dirty="0" smtClean="0">
                <a:solidFill>
                  <a:srgbClr val="FF0000"/>
                </a:solidFill>
              </a:rPr>
              <a:t> WORD</a:t>
            </a:r>
            <a:r>
              <a:rPr lang="sr-Cyrl-RS" dirty="0" smtClean="0">
                <a:solidFill>
                  <a:srgbClr val="FF0000"/>
                </a:solidFill>
              </a:rPr>
              <a:t> документу или сликати у </a:t>
            </a:r>
            <a:r>
              <a:rPr lang="en-US" dirty="0" smtClean="0">
                <a:solidFill>
                  <a:srgbClr val="FF0000"/>
                </a:solidFill>
              </a:rPr>
              <a:t>repl.it </a:t>
            </a:r>
            <a:r>
              <a:rPr lang="sr-Cyrl-RS" dirty="0" smtClean="0">
                <a:solidFill>
                  <a:srgbClr val="FF0000"/>
                </a:solidFill>
              </a:rPr>
              <a:t>а затим проследити на </a:t>
            </a:r>
            <a:r>
              <a:rPr lang="en-US" dirty="0" smtClean="0">
                <a:solidFill>
                  <a:srgbClr val="FF0000"/>
                </a:solidFill>
              </a:rPr>
              <a:t>e-mail </a:t>
            </a:r>
            <a:r>
              <a:rPr lang="sr-Cyrl-RS" dirty="0" smtClean="0">
                <a:solidFill>
                  <a:srgbClr val="FF0000"/>
                </a:solidFill>
              </a:rPr>
              <a:t>предметном наставнику.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791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7029" y="711200"/>
            <a:ext cx="1113245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Ђура је уплатио летовање пре него што је добио плату и ушао је у тзв.дозвољени минус, тј.након те уплате  дуговао је банци 12.376,5 динара. Три дана касније на рачун му је уплаћена плата од  43.386,9 динара. Колико му је тада било стање на рачуну?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00033" y="3348507"/>
            <a:ext cx="64780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Решење овог задатка, можете откуцати у</a:t>
            </a:r>
            <a:r>
              <a:rPr lang="en-US" dirty="0" smtClean="0">
                <a:solidFill>
                  <a:srgbClr val="FF0000"/>
                </a:solidFill>
              </a:rPr>
              <a:t> WORD</a:t>
            </a:r>
            <a:r>
              <a:rPr lang="sr-Cyrl-RS" dirty="0" smtClean="0">
                <a:solidFill>
                  <a:srgbClr val="FF0000"/>
                </a:solidFill>
              </a:rPr>
              <a:t> документу или сликати у </a:t>
            </a:r>
            <a:r>
              <a:rPr lang="en-US" dirty="0" smtClean="0">
                <a:solidFill>
                  <a:srgbClr val="FF0000"/>
                </a:solidFill>
              </a:rPr>
              <a:t>repl.it </a:t>
            </a:r>
            <a:r>
              <a:rPr lang="sr-Cyrl-RS" dirty="0" smtClean="0">
                <a:solidFill>
                  <a:srgbClr val="FF0000"/>
                </a:solidFill>
              </a:rPr>
              <a:t>а затим проследити на </a:t>
            </a:r>
            <a:r>
              <a:rPr lang="en-US" dirty="0" smtClean="0">
                <a:solidFill>
                  <a:srgbClr val="FF0000"/>
                </a:solidFill>
              </a:rPr>
              <a:t>e-mail </a:t>
            </a:r>
            <a:r>
              <a:rPr lang="sr-Cyrl-RS" dirty="0" smtClean="0">
                <a:solidFill>
                  <a:srgbClr val="FF0000"/>
                </a:solidFill>
              </a:rPr>
              <a:t>предметном наставнику.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752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329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Berts-pc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Marijana</dc:creator>
  <cp:lastModifiedBy>KORISNIK</cp:lastModifiedBy>
  <cp:revision>14</cp:revision>
  <dcterms:created xsi:type="dcterms:W3CDTF">2019-04-07T15:33:57Z</dcterms:created>
  <dcterms:modified xsi:type="dcterms:W3CDTF">2020-03-22T14:14:38Z</dcterms:modified>
</cp:coreProperties>
</file>