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19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4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18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4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210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0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29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5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1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85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3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22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8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2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993A07-A22B-4534-82F6-C19B3753754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3814ED-C4C4-44EF-9C20-751D0E274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7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rdanoviczorica@hot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Rastvori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rastvorljivost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obnavljanje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95153"/>
          </a:xfrm>
        </p:spPr>
        <p:txBody>
          <a:bodyPr/>
          <a:lstStyle/>
          <a:p>
            <a:r>
              <a:rPr lang="en-US" dirty="0" err="1" smtClean="0"/>
              <a:t>Obnovi</a:t>
            </a:r>
            <a:r>
              <a:rPr lang="sr-Latn-RS" dirty="0" smtClean="0"/>
              <a:t>ti: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77285"/>
            <a:ext cx="9601196" cy="4098583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/>
              <a:t>1. Šta su rastvori?</a:t>
            </a:r>
          </a:p>
          <a:p>
            <a:r>
              <a:rPr lang="sr-Latn-RS" dirty="0" smtClean="0"/>
              <a:t>2. Šta su pravi rastvori?</a:t>
            </a:r>
          </a:p>
          <a:p>
            <a:r>
              <a:rPr lang="sr-Latn-RS" dirty="0" smtClean="0"/>
              <a:t>3. Iz čega se sastoji rastvor?</a:t>
            </a:r>
          </a:p>
          <a:p>
            <a:r>
              <a:rPr lang="sr-Latn-RS" dirty="0" smtClean="0"/>
              <a:t>4. Kako razlikujemo rastvarač i rastvorenu supstancu?</a:t>
            </a:r>
          </a:p>
          <a:p>
            <a:r>
              <a:rPr lang="sr-Latn-RS" dirty="0" smtClean="0"/>
              <a:t>5. Šta su homogene smeše?</a:t>
            </a:r>
          </a:p>
          <a:p>
            <a:r>
              <a:rPr lang="sr-Latn-RS" dirty="0" smtClean="0"/>
              <a:t>6. Šta je rastvorljivist?</a:t>
            </a:r>
          </a:p>
          <a:p>
            <a:r>
              <a:rPr lang="sr-Latn-RS" dirty="0" smtClean="0"/>
              <a:t>7. Od čega zavisi rastvorljivost?</a:t>
            </a:r>
          </a:p>
          <a:p>
            <a:r>
              <a:rPr lang="sr-Latn-RS" dirty="0" smtClean="0"/>
              <a:t>8. Kako se izračinava rastvorljivost neke supstance?</a:t>
            </a:r>
          </a:p>
          <a:p>
            <a:r>
              <a:rPr lang="sr-Latn-RS" dirty="0" smtClean="0"/>
              <a:t>9. Kako zavisi rastvorljivost od temperature?</a:t>
            </a:r>
          </a:p>
          <a:p>
            <a:r>
              <a:rPr lang="sr-Latn-RS" dirty="0" smtClean="0"/>
              <a:t>10. Kako koristimo podatak da je rastvorljivost kuhinjske soli na 25°C 36g?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246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12890"/>
            <a:ext cx="9601196" cy="4162978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smtClean="0"/>
              <a:t>11. Šta su nezasićeni rastvori?</a:t>
            </a:r>
          </a:p>
          <a:p>
            <a:r>
              <a:rPr lang="sr-Latn-RS" dirty="0" smtClean="0"/>
              <a:t>12. Šta su zasićeni rastvori?</a:t>
            </a:r>
          </a:p>
          <a:p>
            <a:r>
              <a:rPr lang="sr-Latn-RS" dirty="0" smtClean="0"/>
              <a:t>13. ta su presićeni rastvori?</a:t>
            </a:r>
          </a:p>
          <a:p>
            <a:r>
              <a:rPr lang="sr-Latn-RS" dirty="0" smtClean="0"/>
              <a:t>14. U kakvom rastvoru (vrsta) se može naći talog?</a:t>
            </a:r>
          </a:p>
          <a:p>
            <a:r>
              <a:rPr lang="sr-Latn-RS" dirty="0" smtClean="0"/>
              <a:t>15. Šta sve možemo uraditi da se talog koji se nalazi u nekom rastvoru rastvori?</a:t>
            </a:r>
          </a:p>
          <a:p>
            <a:r>
              <a:rPr lang="sr-Latn-RS" dirty="0" smtClean="0"/>
              <a:t>16. U kojim agregatnim stanjima mogu biti rastvori? Navedi primere.</a:t>
            </a:r>
          </a:p>
          <a:p>
            <a:r>
              <a:rPr lang="sr-Latn-RS" dirty="0" smtClean="0"/>
              <a:t>17. Rastvorljivost neke soli je 17g. </a:t>
            </a:r>
          </a:p>
          <a:p>
            <a:r>
              <a:rPr lang="sr-Latn-RS" dirty="0"/>
              <a:t>a</a:t>
            </a:r>
            <a:r>
              <a:rPr lang="sr-Latn-RS" dirty="0" smtClean="0"/>
              <a:t>) Koliko je vode potrebno za rastvaranje 23g ove soli</a:t>
            </a:r>
          </a:p>
          <a:p>
            <a:r>
              <a:rPr lang="sr-Latn-RS" dirty="0"/>
              <a:t>b</a:t>
            </a:r>
            <a:r>
              <a:rPr lang="sr-Latn-RS" dirty="0" smtClean="0"/>
              <a:t>) Koliko će se ove soli rastvoriti u 155g vode?</a:t>
            </a:r>
          </a:p>
          <a:p>
            <a:r>
              <a:rPr lang="sr-Latn-RS" dirty="0"/>
              <a:t>c</a:t>
            </a:r>
            <a:r>
              <a:rPr lang="sr-Latn-RS" dirty="0" smtClean="0"/>
              <a:t>) Kolika je masa rastvora pod a?</a:t>
            </a:r>
          </a:p>
          <a:p>
            <a:r>
              <a:rPr lang="sr-Latn-RS" dirty="0"/>
              <a:t>d</a:t>
            </a:r>
            <a:r>
              <a:rPr lang="sr-Latn-RS" dirty="0" smtClean="0"/>
              <a:t>) Kolika je masa rastvora pod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67119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732683"/>
            <a:ext cx="9601196" cy="3882505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/>
              <a:t>18. Zasićen rastvor neke soli na sobnoj temperaturi sadrži 18g te soli u 68g rastvora. Izračunaj rastvorljivost te soli na datoj temperaturi. </a:t>
            </a:r>
          </a:p>
          <a:p>
            <a:r>
              <a:rPr lang="sr-Latn-RS" dirty="0" smtClean="0"/>
              <a:t>U gotovo svim knjigama i zbirkama postoje dijagrami i tabele sa podacima za rastvorljivost pojedinih soli. Pokušajte da odredite podatke za rastvorljivosti ovih soli u 100g vode na različitim temperaturama. Takvi zadaci se dobijaju veoma često na različitim takmičenjima ili prijemnim ispitima. </a:t>
            </a:r>
          </a:p>
          <a:p>
            <a:r>
              <a:rPr lang="sr-Latn-RS" dirty="0" smtClean="0"/>
              <a:t>Molim Vas da odgovore na ova pitanja spremite do sledećeg ponedeljka u elektronskoj formi. Način na koji ćete mi ih poslati, javiću kasnije.</a:t>
            </a:r>
          </a:p>
          <a:p>
            <a:r>
              <a:rPr lang="sr-Latn-RS" dirty="0" smtClean="0"/>
              <a:t>Pozdrav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Učenici kojima predaje nastavnica Zorica Bolović domaće zadatke treba da proslede na mail: </a:t>
            </a:r>
            <a:r>
              <a:rPr lang="sr-Latn-RS" dirty="0" smtClean="0">
                <a:hlinkClick r:id="rId2"/>
              </a:rPr>
              <a:t>srdanoviczorica</a:t>
            </a:r>
            <a:r>
              <a:rPr lang="en-US" dirty="0" smtClean="0">
                <a:hlinkClick r:id="rId2"/>
              </a:rPr>
              <a:t>@</a:t>
            </a:r>
            <a:r>
              <a:rPr lang="sr-Latn-RS" dirty="0" smtClean="0">
                <a:hlinkClick r:id="rId2"/>
              </a:rPr>
              <a:t>hotmail.com</a:t>
            </a:r>
            <a:r>
              <a:rPr lang="sr-Latn-RS" dirty="0" smtClean="0"/>
              <a:t> do nedelje. </a:t>
            </a:r>
            <a:r>
              <a:rPr lang="sr-Latn-RS" smtClean="0"/>
              <a:t>Pozdrav!</a:t>
            </a: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4454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321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Rastvori i rastvorljivost obnavljanje</vt:lpstr>
      <vt:lpstr>Obnoviti:</vt:lpstr>
      <vt:lpstr>PowerPoint Presentation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Rastvori i rastvorljivost obnavljanje</dc:title>
  <dc:creator>korisnik</dc:creator>
  <cp:lastModifiedBy>Mihailo Bolovic</cp:lastModifiedBy>
  <cp:revision>8</cp:revision>
  <dcterms:created xsi:type="dcterms:W3CDTF">2020-03-19T11:51:29Z</dcterms:created>
  <dcterms:modified xsi:type="dcterms:W3CDTF">2020-03-19T13:19:54Z</dcterms:modified>
</cp:coreProperties>
</file>