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B1C1921-B536-436A-BD4C-7FCBC96FB3D1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07BFE48-9837-4A60-AB4B-F2A0A2CC5C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R9OCcbZTA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RytB_Y8AqQ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iLH9eoayT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-Климатски чиниоци и основни типови климе-</a:t>
            </a:r>
            <a:br>
              <a:rPr lang="sr-Cyrl-R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1. Удаљеност од екватора</a:t>
            </a:r>
          </a:p>
          <a:p>
            <a:r>
              <a:rPr lang="sr-Cyrl-RS" dirty="0" smtClean="0"/>
              <a:t>2. Распоред копна и мора</a:t>
            </a:r>
          </a:p>
          <a:p>
            <a:r>
              <a:rPr lang="sr-Cyrl-RS" dirty="0" smtClean="0"/>
              <a:t>3. Рељеф</a:t>
            </a:r>
          </a:p>
          <a:p>
            <a:r>
              <a:rPr lang="sr-Cyrl-RS" dirty="0" smtClean="0"/>
              <a:t>4. Морске струје</a:t>
            </a:r>
          </a:p>
          <a:p>
            <a:r>
              <a:rPr lang="sr-Cyrl-RS" dirty="0" smtClean="0"/>
              <a:t>5. Вегетација</a:t>
            </a:r>
          </a:p>
          <a:p>
            <a:r>
              <a:rPr lang="sr-Cyrl-RS" dirty="0" smtClean="0"/>
              <a:t>6. Људска делатност</a:t>
            </a:r>
          </a:p>
          <a:p>
            <a:r>
              <a:rPr lang="sr-Cyrl-RS" dirty="0" smtClean="0"/>
              <a:t>Потребно је да прочитате текст из уџбеника на страни 110 и 111, а затим погледате следећи видео како би вам било јасније.</a:t>
            </a:r>
          </a:p>
          <a:p>
            <a:r>
              <a:rPr lang="en-US" dirty="0" smtClean="0">
                <a:hlinkClick r:id="rId2"/>
              </a:rPr>
              <a:t>https://www.youtube.com/watch?v=bR9OCcbZTAs</a:t>
            </a:r>
            <a:endParaRPr lang="sr-Cyrl-R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Климатски чиниоци: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Основни типови климе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482" name="Picture 2" descr="C:\Users\KORISNIK\Desktop\a-39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147763"/>
            <a:ext cx="7924800" cy="53292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/>
          <a:lstStyle/>
          <a:p>
            <a:r>
              <a:rPr lang="sr-Cyrl-RS" dirty="0" smtClean="0"/>
              <a:t>Како бисмо боље разумели типове климе, подсетите се топлотних појасева.</a:t>
            </a:r>
            <a:endParaRPr lang="en-US" dirty="0"/>
          </a:p>
        </p:txBody>
      </p:sp>
      <p:pic>
        <p:nvPicPr>
          <p:cNvPr id="33794" name="Picture 2" descr="C:\Users\KORISNIK\Desktop\Toplotni-pojasev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314450"/>
            <a:ext cx="7924800" cy="5162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Заступљена је око: </a:t>
            </a:r>
            <a:r>
              <a:rPr lang="sr-Cyrl-RS" dirty="0" smtClean="0"/>
              <a:t>екватора, у јужној Америци, Африци и острвима Малајског архипелага.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Одлике екваторијалне климе:</a:t>
            </a:r>
          </a:p>
          <a:p>
            <a:r>
              <a:rPr lang="sr-Cyrl-RS" dirty="0" smtClean="0"/>
              <a:t>Температуре ваздуха су високе и уједначене, падавине у виду свакодневних пљускова су обилне и равномерно распоређене током читаве године.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Екваторијална клима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1506" name="Picture 2" descr="C:\Users\KORISNIK\Desktop\преузимање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4876800"/>
            <a:ext cx="3038475" cy="1504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Заступљена је у </a:t>
            </a:r>
            <a:r>
              <a:rPr lang="sr-Cyrl-RS" dirty="0" smtClean="0"/>
              <a:t>пределима северно и јужно од екваторијалне климе.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Одлике тропске климе: </a:t>
            </a:r>
            <a:endParaRPr lang="sr-Cyrl-RS" dirty="0" smtClean="0"/>
          </a:p>
          <a:p>
            <a:r>
              <a:rPr lang="sr-Cyrl-RS" dirty="0" smtClean="0"/>
              <a:t>Високе температуре ваздуха су заступљене током читаве године, али се од екваторијалне климе разликује по </a:t>
            </a:r>
            <a:r>
              <a:rPr lang="sr-Cyrl-RS" dirty="0" smtClean="0">
                <a:solidFill>
                  <a:srgbClr val="FF0000"/>
                </a:solidFill>
              </a:rPr>
              <a:t>једном сушном и једном кишном </a:t>
            </a:r>
            <a:r>
              <a:rPr lang="sr-Cyrl-RS" dirty="0" smtClean="0"/>
              <a:t>периоду. Количина падавина је висока али је недовољна за опстанак шума па је ово подручје </a:t>
            </a:r>
            <a:r>
              <a:rPr lang="sr-Cyrl-RS" dirty="0" smtClean="0">
                <a:solidFill>
                  <a:srgbClr val="FF0000"/>
                </a:solidFill>
              </a:rPr>
              <a:t>високих трава савана</a:t>
            </a:r>
            <a:r>
              <a:rPr lang="sr-Cyrl-RS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Тропска (саванска) клима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Заступљена је у</a:t>
            </a:r>
            <a:r>
              <a:rPr lang="sr-Cyrl-RS" dirty="0" smtClean="0"/>
              <a:t> областима где дувају периодични ветрови (монсуни)- Јужна и Југоисточна Азија.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Одлике монсунске климе: </a:t>
            </a:r>
          </a:p>
          <a:p>
            <a:r>
              <a:rPr lang="sr-Cyrl-RS" dirty="0" smtClean="0"/>
              <a:t>Летњи монсуни- доносе кишу</a:t>
            </a:r>
          </a:p>
          <a:p>
            <a:r>
              <a:rPr lang="sr-Cyrl-RS" dirty="0" smtClean="0"/>
              <a:t>Зимски монсуни – доносе суво време</a:t>
            </a:r>
          </a:p>
          <a:p>
            <a:r>
              <a:rPr lang="sr-Cyrl-RS" dirty="0" smtClean="0"/>
              <a:t>Температуре ваздуха су високе током целе године.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Монсунска клима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Заступљена је </a:t>
            </a:r>
            <a:r>
              <a:rPr lang="sr-Cyrl-RS" dirty="0" smtClean="0"/>
              <a:t>око јужног и северног повратника.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Основне одлике пустињске климе:</a:t>
            </a:r>
          </a:p>
          <a:p>
            <a:r>
              <a:rPr lang="sr-Cyrl-RS" dirty="0" smtClean="0"/>
              <a:t>Изразито мала количина падавина;</a:t>
            </a:r>
          </a:p>
          <a:p>
            <a:r>
              <a:rPr lang="sr-Cyrl-RS" dirty="0" smtClean="0"/>
              <a:t>Мала облачност;</a:t>
            </a:r>
          </a:p>
          <a:p>
            <a:r>
              <a:rPr lang="sr-Cyrl-RS" dirty="0" smtClean="0"/>
              <a:t>Велика разлика између дневних и ноћних температура. Ноћне температуре се спуштају до 0° степени, док дневне иду и изнад 40° степени;</a:t>
            </a:r>
          </a:p>
          <a:p>
            <a:r>
              <a:rPr lang="sr-Cyrl-RS" dirty="0" smtClean="0"/>
              <a:t>Ово су простори са највишом температуром ваздуха на Земљи.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Пустињска клима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2530" name="Picture 2" descr="C:\Users\KORISNIK\Desktop\преузимање (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5486400"/>
            <a:ext cx="4114800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Карактеристична је за </a:t>
            </a:r>
            <a:r>
              <a:rPr lang="sr-Cyrl-RS" dirty="0" smtClean="0"/>
              <a:t>обале Европе, Африке и Азије које окружује Средоземно море.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Одлике средоземне климе:</a:t>
            </a:r>
          </a:p>
          <a:p>
            <a:r>
              <a:rPr lang="sr-Cyrl-RS" dirty="0" smtClean="0"/>
              <a:t>Дуга и топла лета са малом количином падавина;</a:t>
            </a:r>
          </a:p>
          <a:p>
            <a:r>
              <a:rPr lang="sr-Cyrl-RS" dirty="0" smtClean="0"/>
              <a:t>Кратке, благе и кишовите зиме.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Средоземна клима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3554" name="Picture 2" descr="C:\Users\KORISNIK\Desktop\преузимање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524000"/>
            <a:ext cx="7168055" cy="396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Заступљена је </a:t>
            </a:r>
            <a:r>
              <a:rPr lang="sr-Cyrl-RS" dirty="0" smtClean="0"/>
              <a:t>на источним обалама континената, југоисток Америке, јужна Америка и Аустралија, низије Кине.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Одлике:</a:t>
            </a:r>
          </a:p>
          <a:p>
            <a:r>
              <a:rPr lang="sr-Cyrl-RS" dirty="0" smtClean="0"/>
              <a:t>Већи део падавина излучује се током лета када су и температуре ваздуха високе.</a:t>
            </a:r>
          </a:p>
          <a:p>
            <a:r>
              <a:rPr lang="sr-Cyrl-RS" dirty="0" smtClean="0"/>
              <a:t>Зиме су благе, а снег је ретка појава.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Суптропска влажна клима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Заступљена је </a:t>
            </a:r>
            <a:r>
              <a:rPr lang="sr-Cyrl-RS" dirty="0" smtClean="0"/>
              <a:t>у умереном топлотном појасу.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Одликују је </a:t>
            </a:r>
            <a:r>
              <a:rPr lang="sr-Cyrl-RS" dirty="0" smtClean="0"/>
              <a:t>4 годишња доба и може бити: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1. Океанска </a:t>
            </a:r>
            <a:r>
              <a:rPr lang="sr-Cyrl-RS" dirty="0" smtClean="0"/>
              <a:t>– Запад Европе, северна Америка, југозапад Јужне Европе, Тасманија, Нови Зеланд. Одликују је прохладна лета, благе зиме, падавине распоређене по годишњим добима.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2. континентална </a:t>
            </a:r>
            <a:r>
              <a:rPr lang="sr-Cyrl-RS" dirty="0" smtClean="0"/>
              <a:t>– Северна Америка, Азија, Јужна Америка, средња и источна Европа. Одликују је топла лета и хладне зиме.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Умерена клима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На почетку овог часа ћемо прво обновити кључне појмове из претходне лекције: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1. Шта је то време?</a:t>
            </a:r>
          </a:p>
          <a:p>
            <a:r>
              <a:rPr lang="sr-Cyrl-RS" dirty="0" smtClean="0"/>
              <a:t>Често чујемо питање какво су време јавили за сутра? Зашто нам је то битно, шта  мислите? </a:t>
            </a:r>
          </a:p>
          <a:p>
            <a:r>
              <a:rPr lang="sr-Cyrl-RS" dirty="0" smtClean="0"/>
              <a:t>Према времену прилагођавамо нашу одећу и обућу, одређујемо да ли ће тренинг бити напољу или у сали, старији одређују коју ће врсту посла обављати тог дана...али шта је заправо време?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Обнављање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 tooltip="https://www.youtube.com/watch?v=tRytB_Y8AqQ"/>
              </a:rPr>
              <a:t>https://www.youtube.com/watch?v=tRytB_Y8AqQ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Autofit/>
          </a:bodyPr>
          <a:lstStyle/>
          <a:p>
            <a:r>
              <a:rPr lang="sr-Cyrl-RS" sz="1600" dirty="0" smtClean="0">
                <a:solidFill>
                  <a:srgbClr val="FF0000"/>
                </a:solidFill>
              </a:rPr>
              <a:t>Домаћи задатак на 115 страни у књизи.</a:t>
            </a:r>
            <a:endParaRPr lang="en-US" sz="1600" dirty="0" smtClean="0">
              <a:solidFill>
                <a:srgbClr val="FF0000"/>
              </a:solidFill>
            </a:endParaRPr>
          </a:p>
          <a:p>
            <a:r>
              <a:rPr lang="sr-Cyrl-RS" sz="1600" dirty="0" smtClean="0">
                <a:solidFill>
                  <a:srgbClr val="FF0000"/>
                </a:solidFill>
              </a:rPr>
              <a:t>У свеску записати:</a:t>
            </a:r>
          </a:p>
          <a:p>
            <a:r>
              <a:rPr lang="sr-Cyrl-RS" sz="1600" dirty="0" smtClean="0"/>
              <a:t>Наслов - Климатски чиниоци и основни типови климе</a:t>
            </a:r>
          </a:p>
          <a:p>
            <a:r>
              <a:rPr lang="sr-Cyrl-RS" sz="1600" dirty="0" smtClean="0"/>
              <a:t>-Клима је просечан вишегодишњни режим времена у неком месту.</a:t>
            </a:r>
          </a:p>
          <a:p>
            <a:r>
              <a:rPr lang="sr-Cyrl-RS" sz="1600" dirty="0" smtClean="0"/>
              <a:t>-Климатски чиниоци:</a:t>
            </a:r>
          </a:p>
          <a:p>
            <a:r>
              <a:rPr lang="sr-Cyrl-RS" sz="1600" dirty="0" smtClean="0"/>
              <a:t>Удаљеност од екватора</a:t>
            </a:r>
          </a:p>
          <a:p>
            <a:r>
              <a:rPr lang="sr-Cyrl-RS" sz="1600" dirty="0" smtClean="0"/>
              <a:t>2. Распоред копна и мора</a:t>
            </a:r>
          </a:p>
          <a:p>
            <a:r>
              <a:rPr lang="sr-Cyrl-RS" sz="1600" dirty="0" smtClean="0"/>
              <a:t>3. Рељеф</a:t>
            </a:r>
          </a:p>
          <a:p>
            <a:r>
              <a:rPr lang="sr-Cyrl-RS" sz="1600" dirty="0" smtClean="0"/>
              <a:t>4. Морске струје</a:t>
            </a:r>
          </a:p>
          <a:p>
            <a:r>
              <a:rPr lang="sr-Cyrl-RS" sz="1600" dirty="0" smtClean="0"/>
              <a:t>5. Вегетација</a:t>
            </a:r>
          </a:p>
          <a:p>
            <a:r>
              <a:rPr lang="sr-Cyrl-RS" sz="1600" dirty="0" smtClean="0"/>
              <a:t>6. Људска делатност</a:t>
            </a:r>
          </a:p>
          <a:p>
            <a:r>
              <a:rPr lang="sr-Cyrl-RS" sz="1600" dirty="0" smtClean="0"/>
              <a:t>- Типови климе:</a:t>
            </a:r>
          </a:p>
          <a:p>
            <a:r>
              <a:rPr lang="sr-Cyrl-RS" sz="1600" dirty="0" smtClean="0"/>
              <a:t>1.Екваторијална</a:t>
            </a:r>
          </a:p>
          <a:p>
            <a:r>
              <a:rPr lang="sr-Cyrl-RS" sz="1600" dirty="0" smtClean="0"/>
              <a:t>2.Тропска(саванска) клима</a:t>
            </a:r>
          </a:p>
          <a:p>
            <a:r>
              <a:rPr lang="sr-Cyrl-RS" sz="1600" dirty="0" smtClean="0"/>
              <a:t>3.Монсунска клима</a:t>
            </a:r>
          </a:p>
          <a:p>
            <a:r>
              <a:rPr lang="sr-Cyrl-RS" sz="1600" dirty="0" smtClean="0"/>
              <a:t>4. Пустињска клима</a:t>
            </a:r>
          </a:p>
          <a:p>
            <a:r>
              <a:rPr lang="sr-Cyrl-RS" sz="1600" dirty="0" smtClean="0"/>
              <a:t>5. Средоземна клима</a:t>
            </a:r>
          </a:p>
          <a:p>
            <a:r>
              <a:rPr lang="sr-Cyrl-RS" sz="1600" dirty="0" smtClean="0"/>
              <a:t>6. Суптропска влажна</a:t>
            </a:r>
          </a:p>
          <a:p>
            <a:r>
              <a:rPr lang="sr-Cyrl-RS" sz="1600" dirty="0" smtClean="0"/>
              <a:t>7. Умерена клима</a:t>
            </a:r>
          </a:p>
        </p:txBody>
      </p:sp>
      <p:sp>
        <p:nvSpPr>
          <p:cNvPr id="24578" name="AutoShape 2" descr="Резултат слика за smi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sr-Cyrl-RS" dirty="0" smtClean="0"/>
              <a:t>Хвала на пажњи!</a:t>
            </a:r>
          </a:p>
          <a:p>
            <a:pPr algn="ct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KORISNIK\Desktop\преузимање (1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276600"/>
            <a:ext cx="38100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78691"/>
          </a:xfrm>
        </p:spPr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Време </a:t>
            </a:r>
            <a:r>
              <a:rPr lang="sr-Cyrl-RS" dirty="0" smtClean="0"/>
              <a:t>је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b="1" u="sng" dirty="0" smtClean="0">
                <a:solidFill>
                  <a:srgbClr val="FF0000"/>
                </a:solidFill>
              </a:rPr>
              <a:t>тренутно стање </a:t>
            </a:r>
            <a:r>
              <a:rPr lang="sr-Cyrl-RS" dirty="0" smtClean="0"/>
              <a:t>метеролошких и климатских елемената у атмосфери изнад неког места.</a:t>
            </a:r>
          </a:p>
          <a:p>
            <a:endParaRPr lang="en-US" dirty="0"/>
          </a:p>
        </p:txBody>
      </p:sp>
      <p:sp>
        <p:nvSpPr>
          <p:cNvPr id="1026" name="AutoShape 2" descr="Резултат слика за vre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 descr="C:\Users\KORISNIK\Desktop\преузимање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447800"/>
            <a:ext cx="6400800" cy="4648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/>
          </a:bodyPr>
          <a:lstStyle/>
          <a:p>
            <a:r>
              <a:rPr lang="sr-Cyrl-RS" dirty="0" smtClean="0">
                <a:solidFill>
                  <a:srgbClr val="FF0000"/>
                </a:solidFill>
              </a:rPr>
              <a:t>2. Наброј и објасни климатске елементе.</a:t>
            </a:r>
          </a:p>
          <a:p>
            <a:pPr marL="624078" indent="-514350">
              <a:buNone/>
            </a:pPr>
            <a:r>
              <a:rPr lang="sr-Cyrl-RS" dirty="0" smtClean="0">
                <a:solidFill>
                  <a:srgbClr val="FF0000"/>
                </a:solidFill>
              </a:rPr>
              <a:t> Инсолација </a:t>
            </a:r>
          </a:p>
          <a:p>
            <a:pPr marL="624078" indent="-514350" algn="just">
              <a:buNone/>
            </a:pPr>
            <a:r>
              <a:rPr lang="sr-Cyrl-RS" dirty="0" smtClean="0"/>
              <a:t>Инсолација је трајање сунчевог сјаја изнад неког места. Изражава се у сатима и мери се хелиографом.</a:t>
            </a:r>
          </a:p>
          <a:p>
            <a:pPr marL="624078" indent="-514350" algn="just">
              <a:buNone/>
            </a:pPr>
            <a:endParaRPr lang="sr-Cyrl-RS" dirty="0" smtClean="0"/>
          </a:p>
          <a:p>
            <a:pPr marL="624078" indent="-514350" algn="just">
              <a:buNone/>
            </a:pPr>
            <a:endParaRPr lang="sr-Cyrl-RS" dirty="0" smtClean="0"/>
          </a:p>
          <a:p>
            <a:pPr marL="624078" indent="-514350" algn="just">
              <a:buNone/>
            </a:pPr>
            <a:endParaRPr lang="sr-Cyrl-RS" dirty="0" smtClean="0"/>
          </a:p>
          <a:p>
            <a:pPr marL="624078" indent="-514350" algn="just">
              <a:buNone/>
            </a:pPr>
            <a:r>
              <a:rPr lang="sr-Cyrl-RS" dirty="0" smtClean="0">
                <a:solidFill>
                  <a:srgbClr val="FF0000"/>
                </a:solidFill>
              </a:rPr>
              <a:t>Температура ваздуха </a:t>
            </a:r>
          </a:p>
          <a:p>
            <a:pPr marL="624078" indent="-514350" algn="just">
              <a:buNone/>
            </a:pPr>
            <a:r>
              <a:rPr lang="sr-Cyrl-RS" dirty="0" smtClean="0"/>
              <a:t>Температура ваздуха преставља степен загрејаности ваздуха. Изражава се у целзијусима и мери се термометром.</a:t>
            </a:r>
            <a:endParaRPr lang="en-US" dirty="0"/>
          </a:p>
        </p:txBody>
      </p:sp>
      <p:pic>
        <p:nvPicPr>
          <p:cNvPr id="16387" name="Picture 3" descr="C:\Users\KORISNIK\Desktop\преузимање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2286000"/>
            <a:ext cx="2476500" cy="1371600"/>
          </a:xfrm>
          <a:prstGeom prst="rect">
            <a:avLst/>
          </a:prstGeom>
          <a:noFill/>
        </p:spPr>
      </p:pic>
      <p:pic>
        <p:nvPicPr>
          <p:cNvPr id="16388" name="Picture 4" descr="C:\Users\KORISNIK\Desktop\преузимање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5343525"/>
            <a:ext cx="129540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Ваздушни притисак</a:t>
            </a:r>
            <a:r>
              <a:rPr lang="sr-Cyrl-RS" dirty="0" smtClean="0"/>
              <a:t>.</a:t>
            </a:r>
          </a:p>
          <a:p>
            <a:r>
              <a:rPr lang="sr-Cyrl-RS" dirty="0" smtClean="0"/>
              <a:t>Притисак који ваздух врши својом тежином на површину Земље. Изражава се у милибарима (1013м</a:t>
            </a:r>
            <a:r>
              <a:rPr lang="en-US" dirty="0" smtClean="0"/>
              <a:t>b) </a:t>
            </a:r>
            <a:r>
              <a:rPr lang="sr-Cyrl-RS" dirty="0" smtClean="0"/>
              <a:t>и мери се барометром.</a:t>
            </a:r>
            <a:r>
              <a:rPr lang="en-US" dirty="0" smtClean="0"/>
              <a:t> </a:t>
            </a:r>
            <a:r>
              <a:rPr lang="sr-Cyrl-RS" dirty="0" smtClean="0"/>
              <a:t>Може бити низак- циклон и висок- антициклон.</a:t>
            </a:r>
          </a:p>
          <a:p>
            <a:endParaRPr lang="sr-Cyrl-RS" dirty="0" smtClean="0"/>
          </a:p>
          <a:p>
            <a:r>
              <a:rPr lang="sr-Cyrl-RS" dirty="0" smtClean="0">
                <a:solidFill>
                  <a:srgbClr val="FF0000"/>
                </a:solidFill>
              </a:rPr>
              <a:t>Ветар</a:t>
            </a:r>
          </a:p>
          <a:p>
            <a:r>
              <a:rPr lang="sr-Cyrl-RS" dirty="0" smtClean="0"/>
              <a:t>Кретање ваздуха из области вишег ваздушног притиска у област нижег ваздушног притиска.</a:t>
            </a:r>
            <a:endParaRPr lang="en-US" dirty="0"/>
          </a:p>
        </p:txBody>
      </p:sp>
      <p:pic>
        <p:nvPicPr>
          <p:cNvPr id="17411" name="Picture 3" descr="C:\Users\KORISNIK\Desktop\преузимање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1524000"/>
            <a:ext cx="1814513" cy="1871986"/>
          </a:xfrm>
          <a:prstGeom prst="rect">
            <a:avLst/>
          </a:prstGeom>
          <a:noFill/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276600"/>
            <a:ext cx="8220075" cy="3581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Влажност ваздуха.</a:t>
            </a:r>
          </a:p>
          <a:p>
            <a:r>
              <a:rPr lang="sr-Cyrl-RS" dirty="0" smtClean="0"/>
              <a:t>Влажност ваздуха је садржај водене паре  у ваздуху. Мери се хигрометром и изражава у %.</a:t>
            </a:r>
          </a:p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pPr>
              <a:buNone/>
            </a:pPr>
            <a:r>
              <a:rPr lang="sr-Cyrl-RS" dirty="0" smtClean="0">
                <a:solidFill>
                  <a:srgbClr val="FF0000"/>
                </a:solidFill>
              </a:rPr>
              <a:t>Падавине.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8435" name="Picture 3" descr="C:\Users\KORISNIK\Desktop\Haar-Hygrome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905000"/>
            <a:ext cx="2819400" cy="1905000"/>
          </a:xfrm>
          <a:prstGeom prst="rect">
            <a:avLst/>
          </a:prstGeom>
          <a:noFill/>
        </p:spPr>
      </p:pic>
      <p:pic>
        <p:nvPicPr>
          <p:cNvPr id="18436" name="Picture 4" descr="C:\Users\KORISNIK\Desktop\padavine-lj-3-6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4267200"/>
            <a:ext cx="3724275" cy="2796125"/>
          </a:xfrm>
          <a:prstGeom prst="rect">
            <a:avLst/>
          </a:prstGeom>
          <a:noFill/>
        </p:spPr>
      </p:pic>
      <p:pic>
        <p:nvPicPr>
          <p:cNvPr id="18437" name="Picture 5" descr="C:\Users\KORISNIK\Desktop\padavine-lj-8-63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4267200"/>
            <a:ext cx="4191000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/>
          <a:lstStyle/>
          <a:p>
            <a:r>
              <a:rPr lang="sr-Cyrl-RS" dirty="0" smtClean="0"/>
              <a:t>Браво!!!</a:t>
            </a:r>
          </a:p>
          <a:p>
            <a:r>
              <a:rPr lang="sr-Cyrl-RS" dirty="0" smtClean="0"/>
              <a:t>Заједно смо обновили кључне појмове из претходне лекције. </a:t>
            </a:r>
          </a:p>
          <a:p>
            <a:r>
              <a:rPr lang="sr-Cyrl-RS" dirty="0" smtClean="0"/>
              <a:t>Спремни смо да кренемо даље.</a:t>
            </a:r>
          </a:p>
          <a:p>
            <a:r>
              <a:rPr lang="sr-Cyrl-RS" dirty="0" smtClean="0"/>
              <a:t>Тема данашње лекције је:</a:t>
            </a:r>
          </a:p>
          <a:p>
            <a:r>
              <a:rPr lang="sr-Cyrl-RS" b="1" u="sng" dirty="0" smtClean="0">
                <a:solidFill>
                  <a:srgbClr val="FF0000"/>
                </a:solidFill>
              </a:rPr>
              <a:t>Климатски чиниоци и типови климе.</a:t>
            </a:r>
          </a:p>
          <a:p>
            <a:r>
              <a:rPr lang="sr-Cyrl-RS" dirty="0" smtClean="0"/>
              <a:t>У овој лекцији ћемо научити шта је то клима, који фактори утичу на њу и каква је клима широм наше </a:t>
            </a:r>
            <a:endParaRPr lang="en-US" dirty="0"/>
          </a:p>
        </p:txBody>
      </p:sp>
      <p:pic>
        <p:nvPicPr>
          <p:cNvPr id="19459" name="Picture 3" descr="C:\Users\KORISNIK\Desktop\преузимање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4191000"/>
            <a:ext cx="211455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u="sng" dirty="0" smtClean="0">
                <a:solidFill>
                  <a:srgbClr val="FF0000"/>
                </a:solidFill>
              </a:rPr>
              <a:t>Дугогодишњим</a:t>
            </a:r>
            <a:r>
              <a:rPr lang="sr-Cyrl-RS" dirty="0" smtClean="0"/>
              <a:t> осматрањем и мерењем времена неког места добијамо податке о клими тог места или области.</a:t>
            </a:r>
          </a:p>
          <a:p>
            <a:r>
              <a:rPr lang="sr-Cyrl-RS" b="1" u="sng" dirty="0" smtClean="0">
                <a:solidFill>
                  <a:srgbClr val="FF0000"/>
                </a:solidFill>
              </a:rPr>
              <a:t>Клима је просечан вишегодишњни режим времена у неком месту.</a:t>
            </a:r>
          </a:p>
          <a:p>
            <a:r>
              <a:rPr lang="sr-Cyrl-RS" dirty="0" smtClean="0"/>
              <a:t>Која је онда разлика између времена и климе, шта мислите?</a:t>
            </a:r>
          </a:p>
          <a:p>
            <a:endParaRPr lang="sr-Cyrl-RS" dirty="0" smtClean="0"/>
          </a:p>
          <a:p>
            <a:endParaRPr lang="sr-Cyrl-R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Шта је то клима?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Време </a:t>
            </a:r>
            <a:r>
              <a:rPr lang="sr-Cyrl-RS" dirty="0" smtClean="0"/>
              <a:t>је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Cyrl-RS" b="1" u="sng" dirty="0" smtClean="0">
                <a:solidFill>
                  <a:srgbClr val="FF0000"/>
                </a:solidFill>
              </a:rPr>
              <a:t>тренутно стање </a:t>
            </a:r>
            <a:r>
              <a:rPr lang="sr-Cyrl-RS" dirty="0" smtClean="0"/>
              <a:t>метеролошких и климатских елемената у атмосфери изнад неког места. Док је </a:t>
            </a:r>
            <a:r>
              <a:rPr lang="sr-Cyrl-RS" dirty="0" smtClean="0">
                <a:solidFill>
                  <a:srgbClr val="FF0000"/>
                </a:solidFill>
              </a:rPr>
              <a:t>клима</a:t>
            </a:r>
            <a:r>
              <a:rPr lang="sr-Cyrl-RS" dirty="0" smtClean="0"/>
              <a:t> је просечан </a:t>
            </a:r>
            <a:r>
              <a:rPr lang="sr-Cyrl-RS" u="sng" dirty="0" smtClean="0">
                <a:solidFill>
                  <a:srgbClr val="FF0000"/>
                </a:solidFill>
              </a:rPr>
              <a:t>вишегодишњни режим </a:t>
            </a:r>
            <a:r>
              <a:rPr lang="sr-Cyrl-RS" dirty="0" smtClean="0"/>
              <a:t>времена у неком месту.</a:t>
            </a:r>
          </a:p>
          <a:p>
            <a:endParaRPr lang="sr-Cyrl-RS" dirty="0" smtClean="0"/>
          </a:p>
          <a:p>
            <a:r>
              <a:rPr lang="sr-Cyrl-RS" dirty="0" smtClean="0"/>
              <a:t>Погледајте овај кратак видео како би вам било јасније.</a:t>
            </a:r>
          </a:p>
          <a:p>
            <a:r>
              <a:rPr lang="en-US" dirty="0" smtClean="0">
                <a:hlinkClick r:id="rId2"/>
              </a:rPr>
              <a:t>https://www.youtube.com/watch?v=2iLH9eoayTw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152</TotalTime>
  <Words>865</Words>
  <Application>Microsoft Office PowerPoint</Application>
  <PresentationFormat>On-screen Show (4:3)</PresentationFormat>
  <Paragraphs>109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-Климатски чиниоци и основни типови климе- </vt:lpstr>
      <vt:lpstr>Обнављање</vt:lpstr>
      <vt:lpstr>Slide 3</vt:lpstr>
      <vt:lpstr>Slide 4</vt:lpstr>
      <vt:lpstr>Slide 5</vt:lpstr>
      <vt:lpstr>Slide 6</vt:lpstr>
      <vt:lpstr>Slide 7</vt:lpstr>
      <vt:lpstr>Шта је то клима?</vt:lpstr>
      <vt:lpstr>Slide 9</vt:lpstr>
      <vt:lpstr>Климатски чиниоци:</vt:lpstr>
      <vt:lpstr>Основни типови климе</vt:lpstr>
      <vt:lpstr>Slide 12</vt:lpstr>
      <vt:lpstr>Екваторијална клима</vt:lpstr>
      <vt:lpstr>Тропска (саванска) клима</vt:lpstr>
      <vt:lpstr>Монсунска клима</vt:lpstr>
      <vt:lpstr>Пустињска клима</vt:lpstr>
      <vt:lpstr>Средоземна клима</vt:lpstr>
      <vt:lpstr>Суптропска влажна клима</vt:lpstr>
      <vt:lpstr>Умерена клима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Климатски чиниоци и основни типови климе</dc:title>
  <dc:creator>KORISNIK</dc:creator>
  <cp:lastModifiedBy>KORISNIK</cp:lastModifiedBy>
  <cp:revision>39</cp:revision>
  <dcterms:created xsi:type="dcterms:W3CDTF">2020-03-21T08:06:02Z</dcterms:created>
  <dcterms:modified xsi:type="dcterms:W3CDTF">2020-03-22T11:56:39Z</dcterms:modified>
</cp:coreProperties>
</file>