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4865C-5274-4EF8-B6C2-E58DECE39ABA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1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Rad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tokom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sr-Latn-R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šeste nedelje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I dalje vežbate upotrebu sadašnjeg perfekta.</a:t>
            </a:r>
          </a:p>
          <a:p>
            <a:pPr marL="60325" indent="-60325"/>
            <a:r>
              <a:rPr lang="sr-Latn-RS" dirty="0" smtClean="0"/>
              <a:t> Vaš zadatak je da pažljivo pročitate pitanja i da u sveske napišete najpre kratke, a zatim pune potvrdne ili odrične odgovore. </a:t>
            </a:r>
          </a:p>
          <a:p>
            <a:pPr marL="60325" indent="-60325"/>
            <a:r>
              <a:rPr lang="sr-Latn-RS" dirty="0" smtClean="0"/>
              <a:t> Kad to završite slikajte i pošaljite na google učionicu.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sz="3000" b="1" dirty="0" smtClean="0"/>
              <a:t>Primer:</a:t>
            </a:r>
          </a:p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 ever been a guest at a surprise party?</a:t>
            </a:r>
            <a:endParaRPr lang="sr-Latn-R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sr-Latn-R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Yes, I have.</a:t>
            </a:r>
          </a:p>
          <a:p>
            <a:pPr>
              <a:buNone/>
            </a:pPr>
            <a:r>
              <a:rPr lang="sr-Latn-R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have been a guest at a surprise party.</a:t>
            </a:r>
          </a:p>
          <a:p>
            <a:pPr>
              <a:buNone/>
            </a:pPr>
            <a:r>
              <a:rPr lang="sr-Latn-R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Ili:</a:t>
            </a:r>
          </a:p>
          <a:p>
            <a:pPr>
              <a:buNone/>
            </a:pPr>
            <a:r>
              <a:rPr lang="sr-Latn-R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No, I haven’t.</a:t>
            </a:r>
          </a:p>
          <a:p>
            <a:pPr>
              <a:buNone/>
            </a:pPr>
            <a:r>
              <a:rPr lang="sr-Latn-R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have never been a guest at a surprise party.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 ever played a joke on one of your teachers?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*play a joke – našaliti se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Marcador de contenido" descr="120506-Bad-Gift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352709">
            <a:off x="146719" y="3564749"/>
            <a:ext cx="4253970" cy="308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 descr="263161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1326517">
            <a:off x="4731087" y="2812825"/>
            <a:ext cx="4097873" cy="342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 friend/brother/sister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been bitten by a dog?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Marcador de contenido" descr="Dog-bite-300x25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305146">
            <a:off x="357158" y="2500306"/>
            <a:ext cx="3515143" cy="299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 descr="stock-vector-represent-a-dog-biting-a-man-butt-1146623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379626">
            <a:off x="4771220" y="2143116"/>
            <a:ext cx="3839072" cy="347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something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important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(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money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wallet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documents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cellphone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keys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Marcador de contenido" descr="i-BdRzRCJ-M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302930">
            <a:off x="124356" y="2887683"/>
            <a:ext cx="4315864" cy="301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 descr="smartphone_wallet_keys_1234_N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1392823">
            <a:off x="4642644" y="3263403"/>
            <a:ext cx="4273222" cy="306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6064"/>
            <a:ext cx="612068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57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Rad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tokom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sr-Latn-R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šeste nedelje - IOP 1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sr-Latn-RS" sz="2800" dirty="0" smtClean="0"/>
              <a:t>Prepisati deset pitanja sa slajdova u svesku.</a:t>
            </a:r>
          </a:p>
          <a:p>
            <a:r>
              <a:rPr lang="sr-Latn-RS" sz="2800" dirty="0" smtClean="0"/>
              <a:t>Kad to završite slikajte i pošaljite na google učionicu.</a:t>
            </a:r>
          </a:p>
          <a:p>
            <a:endParaRPr lang="sr-Latn-RS" sz="2800" dirty="0" smtClean="0"/>
          </a:p>
          <a:p>
            <a:pPr>
              <a:buNone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Rad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tokom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RS" sz="4000" b="1" dirty="0" smtClean="0">
                <a:solidFill>
                  <a:schemeClr val="accent2">
                    <a:lumMod val="75000"/>
                  </a:schemeClr>
                </a:solidFill>
              </a:rPr>
              <a:t>šeste nedelje - IOP 2</a:t>
            </a:r>
          </a:p>
          <a:p>
            <a:r>
              <a:rPr lang="sr-Latn-RS" sz="2800" dirty="0" smtClean="0"/>
              <a:t>Odabrati i prepisati pet pitanja u svesku, slikati i poslati na google učionicu.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 ever been a guest at a surprise party?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*guest - gost</a:t>
            </a:r>
            <a:endParaRPr lang="es-E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Marcador de contenido" descr="Surprise-Birthda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0949231">
            <a:off x="249332" y="3172281"/>
            <a:ext cx="4038600" cy="303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Marcador de contenido" descr="humor-images-649x4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367093">
            <a:off x="4731799" y="2275580"/>
            <a:ext cx="4038600" cy="321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 mother/father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 broken a bone?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8779828" cy="424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ever called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friend by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wrong name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*wrong - pogrešan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77">
            <a:off x="519266" y="2908879"/>
            <a:ext cx="3772954" cy="296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307">
            <a:off x="4692091" y="3191860"/>
            <a:ext cx="4254734" cy="303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35481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 ever cheated on an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*cheat – varati</a:t>
            </a:r>
            <a:b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*exam – test, ispit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15">
            <a:off x="354052" y="3339752"/>
            <a:ext cx="4038600" cy="308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559">
            <a:off x="4682049" y="3021088"/>
            <a:ext cx="4279293" cy="317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3359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867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Have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you ever given a false excuse to get out of something you didn't want to do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sr-Latn-RS" sz="3100" b="1" spc="50" dirty="0" smtClean="0">
                <a:ln w="11430"/>
                <a:solidFill>
                  <a:schemeClr val="tx1"/>
                </a:solidFill>
              </a:rPr>
              <a:t>*a false excuse – lažan izgovor</a:t>
            </a:r>
            <a:r>
              <a:rPr lang="en-US" sz="3100" b="1" spc="50" dirty="0" smtClean="0">
                <a:ln w="11430"/>
                <a:solidFill>
                  <a:schemeClr val="tx1"/>
                </a:solidFill>
              </a:rPr>
              <a:t> </a:t>
            </a:r>
            <a:endParaRPr lang="en-US" sz="3100" b="1" spc="50" dirty="0">
              <a:ln w="11430"/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754">
            <a:off x="101990" y="3216862"/>
            <a:ext cx="4038600" cy="352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91">
            <a:off x="4422219" y="2908931"/>
            <a:ext cx="4038600" cy="357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2474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 ever met a celebrity?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31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celebrity – poznata ličnost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16 Marcador de contenido" descr="Funny-caricatures-of-celebrities-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06006">
            <a:off x="553300" y="1969305"/>
            <a:ext cx="3804385" cy="438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Marcador de contenido" descr="Funny-Celebrity-Caricatures-Funny-Caricature-025-FunnyPica.com_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1445463">
            <a:off x="5222295" y="1544263"/>
            <a:ext cx="3135919" cy="481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you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 parents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ever 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given you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present that you really hated?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*hate - mrzetii</a:t>
            </a:r>
            <a:endParaRPr lang="es-E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Marcador de contenido" descr="670px-React-to-a-Gift-You-Do-Not-Like-Step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398263">
            <a:off x="302382" y="3605222"/>
            <a:ext cx="3487728" cy="261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 descr="120506-Bad-Gift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20959">
            <a:off x="4133085" y="2963077"/>
            <a:ext cx="4573116" cy="30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</TotalTime>
  <Words>223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Flujo</vt:lpstr>
      <vt:lpstr>Rad tokom šeste nedelje</vt:lpstr>
      <vt:lpstr>Rad tokom šeste nedelje - IOP 1</vt:lpstr>
      <vt:lpstr>                                                                            Have you ever been a guest at a surprise party? *guest - gost</vt:lpstr>
      <vt:lpstr> Has your mother/father ever broken a bone? </vt:lpstr>
      <vt:lpstr>Have you ever called your friend by the wrong name? *wrong - pogrešan</vt:lpstr>
      <vt:lpstr>Have you ever cheated on an exam? *cheat – varati *exam – test, ispit</vt:lpstr>
      <vt:lpstr>     Have you ever given a false excuse to get out of something you didn't want to do? *a false excuse – lažan izgovor </vt:lpstr>
      <vt:lpstr>Have you ever met a celebrity? * celebrity – poznata ličnost </vt:lpstr>
      <vt:lpstr>Have your parents ever given you a present that you really hated? *hate - mrzetii</vt:lpstr>
      <vt:lpstr>Have you ever played a joke on one of your teachers? *play a joke – našaliti se </vt:lpstr>
      <vt:lpstr>Have your friend/brother/sister ever been bitten by a dog?</vt:lpstr>
      <vt:lpstr>Have you ever lost something important? (money, your wallet, documents, cellphone, keys)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...</dc:title>
  <dc:creator>User</dc:creator>
  <cp:lastModifiedBy>Corporate Edition</cp:lastModifiedBy>
  <cp:revision>52</cp:revision>
  <dcterms:created xsi:type="dcterms:W3CDTF">2014-08-20T14:15:30Z</dcterms:created>
  <dcterms:modified xsi:type="dcterms:W3CDTF">2020-04-21T17:08:26Z</dcterms:modified>
</cp:coreProperties>
</file>