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1120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95D18-027A-4170-8DFA-0A978E3E7054}" type="datetimeFigureOut">
              <a:rPr lang="en-US" smtClean="0"/>
              <a:t>3/28/2020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39B51-EFAE-4149-B925-72DD17796B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2356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95D18-027A-4170-8DFA-0A978E3E7054}" type="datetimeFigureOut">
              <a:rPr lang="en-US" smtClean="0"/>
              <a:t>3/28/2020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39B51-EFAE-4149-B925-72DD17796B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129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95D18-027A-4170-8DFA-0A978E3E7054}" type="datetimeFigureOut">
              <a:rPr lang="en-US" smtClean="0"/>
              <a:t>3/28/2020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39B51-EFAE-4149-B925-72DD17796B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549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95D18-027A-4170-8DFA-0A978E3E7054}" type="datetimeFigureOut">
              <a:rPr lang="en-US" smtClean="0"/>
              <a:t>3/28/2020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39B51-EFAE-4149-B925-72DD17796B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4887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95D18-027A-4170-8DFA-0A978E3E7054}" type="datetimeFigureOut">
              <a:rPr lang="en-US" smtClean="0"/>
              <a:t>3/28/2020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39B51-EFAE-4149-B925-72DD17796B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3429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95D18-027A-4170-8DFA-0A978E3E7054}" type="datetimeFigureOut">
              <a:rPr lang="en-US" smtClean="0"/>
              <a:t>3/28/2020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39B51-EFAE-4149-B925-72DD17796B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499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95D18-027A-4170-8DFA-0A978E3E7054}" type="datetimeFigureOut">
              <a:rPr lang="en-US" smtClean="0"/>
              <a:t>3/28/2020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39B51-EFAE-4149-B925-72DD17796B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371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95D18-027A-4170-8DFA-0A978E3E7054}" type="datetimeFigureOut">
              <a:rPr lang="en-US" smtClean="0"/>
              <a:t>3/28/2020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39B51-EFAE-4149-B925-72DD17796B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310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95D18-027A-4170-8DFA-0A978E3E7054}" type="datetimeFigureOut">
              <a:rPr lang="en-US" smtClean="0"/>
              <a:t>3/28/2020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39B51-EFAE-4149-B925-72DD17796B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89424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95D18-027A-4170-8DFA-0A978E3E7054}" type="datetimeFigureOut">
              <a:rPr lang="en-US" smtClean="0"/>
              <a:t>3/28/2020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39B51-EFAE-4149-B925-72DD17796B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5281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95D18-027A-4170-8DFA-0A978E3E7054}" type="datetimeFigureOut">
              <a:rPr lang="en-US" smtClean="0"/>
              <a:t>3/28/2020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39B51-EFAE-4149-B925-72DD17796B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077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E95D18-027A-4170-8DFA-0A978E3E7054}" type="datetimeFigureOut">
              <a:rPr lang="en-US" smtClean="0"/>
              <a:t>3/28/2020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739B51-EFAE-4149-B925-72DD17796B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4948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7134896" cy="676195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521262" y="1352282"/>
            <a:ext cx="4476546" cy="21236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r-Cyrl-RS" sz="6600" b="1" dirty="0" smtClean="0">
                <a:solidFill>
                  <a:srgbClr val="FF0000"/>
                </a:solidFill>
              </a:rPr>
              <a:t>ГЛОБАЛНО </a:t>
            </a:r>
          </a:p>
          <a:p>
            <a:pPr algn="ctr"/>
            <a:r>
              <a:rPr lang="sr-Cyrl-RS" sz="6600" b="1" dirty="0" smtClean="0">
                <a:solidFill>
                  <a:srgbClr val="FF0000"/>
                </a:solidFill>
              </a:rPr>
              <a:t>ЗАГРЕВАЊЕ</a:t>
            </a:r>
            <a:endParaRPr lang="en-US" sz="6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06371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13808556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Cyrl-RS" sz="7200" b="1" dirty="0" smtClean="0">
                <a:solidFill>
                  <a:srgbClr val="FF0000"/>
                </a:solidFill>
              </a:rPr>
              <a:t>УЗРОЦИ</a:t>
            </a:r>
            <a:endParaRPr lang="en-US" sz="72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>
                <a:solidFill>
                  <a:srgbClr val="FF0000"/>
                </a:solidFill>
              </a:rPr>
              <a:t>Појачање ефекта стаклене баште</a:t>
            </a:r>
          </a:p>
          <a:p>
            <a:r>
              <a:rPr lang="sr-Cyrl-RS" dirty="0" smtClean="0">
                <a:solidFill>
                  <a:srgbClr val="FF0000"/>
                </a:solidFill>
              </a:rPr>
              <a:t>Сагоревање фосилних горива и ослобађање огромне количине угљен-диоксида</a:t>
            </a:r>
          </a:p>
          <a:p>
            <a:r>
              <a:rPr lang="sr-Cyrl-RS" dirty="0" smtClean="0">
                <a:solidFill>
                  <a:srgbClr val="FF0000"/>
                </a:solidFill>
              </a:rPr>
              <a:t>Угљен-диоксид и метан пореклом од индустријских постројења</a:t>
            </a:r>
          </a:p>
          <a:p>
            <a:r>
              <a:rPr lang="sr-Cyrl-RS" dirty="0" smtClean="0">
                <a:solidFill>
                  <a:srgbClr val="FF0000"/>
                </a:solidFill>
              </a:rPr>
              <a:t>Посечене шуме које би трошиле повећану количину угљен-диоксида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74349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Cyrl-RS" sz="7200" b="1" dirty="0" smtClean="0">
                <a:solidFill>
                  <a:srgbClr val="FF0000"/>
                </a:solidFill>
              </a:rPr>
              <a:t>ПОСЛЕДИЦЕ</a:t>
            </a:r>
            <a:endParaRPr lang="en-US" sz="72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>
                <a:solidFill>
                  <a:srgbClr val="FF0000"/>
                </a:solidFill>
              </a:rPr>
              <a:t>Расте средња годишња температура на планети</a:t>
            </a:r>
          </a:p>
          <a:p>
            <a:r>
              <a:rPr lang="sr-Cyrl-RS" dirty="0" smtClean="0">
                <a:solidFill>
                  <a:srgbClr val="FF0000"/>
                </a:solidFill>
              </a:rPr>
              <a:t>Атмосфера постаје гушћа</a:t>
            </a:r>
          </a:p>
          <a:p>
            <a:r>
              <a:rPr lang="sr-Cyrl-RS" dirty="0" smtClean="0">
                <a:solidFill>
                  <a:srgbClr val="FF0000"/>
                </a:solidFill>
              </a:rPr>
              <a:t>Мења се клима</a:t>
            </a:r>
          </a:p>
          <a:p>
            <a:r>
              <a:rPr lang="sr-Cyrl-RS" dirty="0" smtClean="0">
                <a:solidFill>
                  <a:srgbClr val="FF0000"/>
                </a:solidFill>
              </a:rPr>
              <a:t>Све присутније суше</a:t>
            </a:r>
          </a:p>
          <a:p>
            <a:r>
              <a:rPr lang="sr-Cyrl-RS" dirty="0" smtClean="0">
                <a:solidFill>
                  <a:srgbClr val="FF0000"/>
                </a:solidFill>
              </a:rPr>
              <a:t>Топе се ледници</a:t>
            </a:r>
          </a:p>
          <a:p>
            <a:r>
              <a:rPr lang="sr-Cyrl-RS" dirty="0" smtClean="0">
                <a:solidFill>
                  <a:srgbClr val="FF0000"/>
                </a:solidFill>
              </a:rPr>
              <a:t>Подиже се ниво Светског мора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22735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Cyrl-RS" sz="7200" b="1" dirty="0" smtClean="0">
                <a:solidFill>
                  <a:srgbClr val="FF0000"/>
                </a:solidFill>
              </a:rPr>
              <a:t>ПРОГНОЗЕ</a:t>
            </a:r>
            <a:endParaRPr lang="en-US" sz="72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>
                <a:solidFill>
                  <a:srgbClr val="FF0000"/>
                </a:solidFill>
              </a:rPr>
              <a:t>До краја 21ог века пораст средње годишње температуре</a:t>
            </a:r>
          </a:p>
          <a:p>
            <a:r>
              <a:rPr lang="sr-Cyrl-RS" dirty="0" smtClean="0">
                <a:solidFill>
                  <a:srgbClr val="FF0000"/>
                </a:solidFill>
              </a:rPr>
              <a:t>Загревање мора и океана до дубине од 3000метара</a:t>
            </a:r>
          </a:p>
          <a:p>
            <a:r>
              <a:rPr lang="sr-Cyrl-RS" dirty="0" smtClean="0">
                <a:solidFill>
                  <a:srgbClr val="FF0000"/>
                </a:solidFill>
              </a:rPr>
              <a:t>Пораст нивоа мора до краја 21ог века за 80</a:t>
            </a:r>
            <a:r>
              <a:rPr lang="sr-Latn-RS" dirty="0" smtClean="0">
                <a:solidFill>
                  <a:srgbClr val="FF0000"/>
                </a:solidFill>
              </a:rPr>
              <a:t>cm</a:t>
            </a:r>
          </a:p>
          <a:p>
            <a:r>
              <a:rPr lang="sr-Cyrl-RS" dirty="0" smtClean="0">
                <a:solidFill>
                  <a:srgbClr val="FF0000"/>
                </a:solidFill>
              </a:rPr>
              <a:t>Са једне стране огромне пустињске области, а са друге поплаве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14396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92</Words>
  <Application>Microsoft Office PowerPoint</Application>
  <PresentationFormat>Widescreen</PresentationFormat>
  <Paragraphs>19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УЗРОЦИ</vt:lpstr>
      <vt:lpstr>ПОСЛЕДИЦЕ</vt:lpstr>
      <vt:lpstr>ПРОГНОЗЕ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Momcilo Majstorovic</dc:creator>
  <cp:lastModifiedBy>Momcilo Majstorovic</cp:lastModifiedBy>
  <cp:revision>3</cp:revision>
  <dcterms:created xsi:type="dcterms:W3CDTF">2020-03-28T10:53:35Z</dcterms:created>
  <dcterms:modified xsi:type="dcterms:W3CDTF">2020-03-28T11:12:12Z</dcterms:modified>
</cp:coreProperties>
</file>