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60" r:id="rId5"/>
    <p:sldId id="262" r:id="rId6"/>
    <p:sldId id="264" r:id="rId7"/>
    <p:sldId id="265" r:id="rId8"/>
    <p:sldId id="267" r:id="rId9"/>
    <p:sldId id="26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46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CC71C1-6753-47E3-B770-16D515691CDA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06DCB4-DD05-4A7B-89DB-E8FF2B6691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440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6DCB4-DD05-4A7B-89DB-E8FF2B66915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915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7F143-B259-493F-9891-FDC62925D3F2}" type="datetime1">
              <a:rPr lang="sr-Cyrl-RS" smtClean="0"/>
              <a:t>29.04.2020.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Cyrl-RS" smtClean="0"/>
              <a:t>Душанка Пивнички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5F309-9025-45BD-B864-4955B0AA2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355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9A57A-9686-4616-83BB-D87EDCBA8CD3}" type="datetime1">
              <a:rPr lang="sr-Cyrl-RS" smtClean="0"/>
              <a:t>29.04.2020.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Cyrl-RS" smtClean="0"/>
              <a:t>Душанка Пивнички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5F309-9025-45BD-B864-4955B0AA2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238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6CB9D-8A98-4C50-B447-0B3E0749536A}" type="datetime1">
              <a:rPr lang="sr-Cyrl-RS" smtClean="0"/>
              <a:t>29.04.2020.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Cyrl-RS" smtClean="0"/>
              <a:t>Душанка Пивнички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5F309-9025-45BD-B864-4955B0AA2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529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00FE1-1BF7-49DB-BA4C-4A693B6EDB8C}" type="datetime1">
              <a:rPr lang="sr-Cyrl-RS" smtClean="0"/>
              <a:t>29.04.2020.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Cyrl-RS" smtClean="0"/>
              <a:t>Душанка Пивнички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5F309-9025-45BD-B864-4955B0AA2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680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13999-86C2-4B6A-8208-260ED49AEF7B}" type="datetime1">
              <a:rPr lang="sr-Cyrl-RS" smtClean="0"/>
              <a:t>29.04.2020.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Cyrl-RS" smtClean="0"/>
              <a:t>Душанка Пивнички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5F309-9025-45BD-B864-4955B0AA2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2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B19A1-470A-49CF-B8D4-EDA003B88DAF}" type="datetime1">
              <a:rPr lang="sr-Cyrl-RS" smtClean="0"/>
              <a:t>29.04.2020.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Cyrl-RS" smtClean="0"/>
              <a:t>Душанка Пивнички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5F309-9025-45BD-B864-4955B0AA2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758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7251B-EFE0-4DA0-88B4-2854EE7A6E07}" type="datetime1">
              <a:rPr lang="sr-Cyrl-RS" smtClean="0"/>
              <a:t>29.04.2020.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Cyrl-RS" smtClean="0"/>
              <a:t>Душанка Пивнички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5F309-9025-45BD-B864-4955B0AA2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218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56EAE-D89B-4AA5-8B89-9239E3F80F21}" type="datetime1">
              <a:rPr lang="sr-Cyrl-RS" smtClean="0"/>
              <a:t>29.04.2020.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Cyrl-RS" smtClean="0"/>
              <a:t>Душанка Пивнички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5F309-9025-45BD-B864-4955B0AA2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499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00F2E-C497-4CA3-804B-75450C30B167}" type="datetime1">
              <a:rPr lang="sr-Cyrl-RS" smtClean="0"/>
              <a:t>29.04.2020.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Cyrl-RS" smtClean="0"/>
              <a:t>Душанка Пивнички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5F309-9025-45BD-B864-4955B0AA2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663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4E2E4-ED35-494A-9958-62ECC2BD6233}" type="datetime1">
              <a:rPr lang="sr-Cyrl-RS" smtClean="0"/>
              <a:t>29.04.2020.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Cyrl-RS" smtClean="0"/>
              <a:t>Душанка Пивнички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5F309-9025-45BD-B864-4955B0AA2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432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67EEA-01AC-4EF0-A6DD-B81652A8AFC1}" type="datetime1">
              <a:rPr lang="sr-Cyrl-RS" smtClean="0"/>
              <a:t>29.04.2020.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Cyrl-RS" smtClean="0"/>
              <a:t>Душанка Пивнички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5F309-9025-45BD-B864-4955B0AA2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862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>
            <a:alpha val="5176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689B7F-371B-4128-B305-FAEAA990FB6C}" type="datetime1">
              <a:rPr lang="sr-Cyrl-RS" smtClean="0"/>
              <a:t>29.04.2020.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r-Cyrl-RS" smtClean="0"/>
              <a:t>Душанка Пивнички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35F309-9025-45BD-B864-4955B0AA2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333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46302" y="1516566"/>
            <a:ext cx="9144000" cy="3166947"/>
          </a:xfrm>
        </p:spPr>
        <p:txBody>
          <a:bodyPr>
            <a:normAutofit/>
          </a:bodyPr>
          <a:lstStyle/>
          <a:p>
            <a:r>
              <a:rPr lang="sr-Cyrl-R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ВЕЛИКО СЛОВО У ПИСАЊУ НАЗИВА УЛИЦА И ТРГОВА</a:t>
            </a:r>
            <a:endParaRPr 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512D5-C901-45D3-92E7-9C697C434A8C}" type="datetime1">
              <a:rPr lang="sr-Cyrl-RS" sz="2000" smtClean="0"/>
              <a:t>29.04.2020.</a:t>
            </a:fld>
            <a:endParaRPr lang="en-US" sz="200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25657" y="6499138"/>
            <a:ext cx="4114800" cy="365125"/>
          </a:xfrm>
        </p:spPr>
        <p:txBody>
          <a:bodyPr/>
          <a:lstStyle/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4454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 поновимо!</a:t>
            </a:r>
            <a:b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Велико почетно слово пишемо: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почетку реченице</a:t>
            </a:r>
          </a:p>
          <a:p>
            <a:pPr marL="0" indent="0">
              <a:buNone/>
            </a:pPr>
            <a:r>
              <a:rPr lang="sr-Cyrl-R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sr-Cyrl-R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sr-Cyrl-R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анас је сунчан дан.</a:t>
            </a:r>
          </a:p>
          <a:p>
            <a:r>
              <a:rPr lang="sr-Cyrl-R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имена, презимена и надимака људи</a:t>
            </a:r>
          </a:p>
          <a:p>
            <a:pPr marL="0" indent="0">
              <a:buNone/>
            </a:pPr>
            <a:r>
              <a:rPr lang="sr-Cyrl-R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sr-Cyrl-R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sr-Cyrl-R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илош </a:t>
            </a:r>
            <a:r>
              <a:rPr lang="sr-Cyrl-R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sr-Cyrl-R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етровић </a:t>
            </a:r>
            <a:r>
              <a:rPr lang="sr-Cyrl-R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sr-Cyrl-R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иша</a:t>
            </a:r>
          </a:p>
          <a:p>
            <a:r>
              <a:rPr lang="sr-Cyrl-R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имена животиња</a:t>
            </a:r>
          </a:p>
          <a:p>
            <a:pPr marL="0" indent="0">
              <a:buNone/>
            </a:pPr>
            <a:r>
              <a:rPr lang="sr-Cyrl-R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sr-Cyrl-R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Џ</a:t>
            </a:r>
            <a:r>
              <a:rPr lang="sr-Cyrl-R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еки, </a:t>
            </a:r>
            <a:r>
              <a:rPr lang="sr-Cyrl-R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</a:t>
            </a:r>
            <a:r>
              <a:rPr lang="sr-Cyrl-R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арац, </a:t>
            </a:r>
            <a:r>
              <a:rPr lang="sr-Cyrl-R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sr-Cyrl-R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оша</a:t>
            </a:r>
          </a:p>
          <a:p>
            <a:pPr marL="0" indent="0">
              <a:buNone/>
            </a:pPr>
            <a:endParaRPr lang="sr-Cyrl-RS" sz="36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Cyrl-RS" sz="36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Cyrl-RS" sz="36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00FE1-1BF7-49DB-BA4C-4A693B6EDB8C}" type="datetime1">
              <a:rPr lang="sr-Cyrl-RS" smtClean="0"/>
              <a:t>29.04.2020.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89765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70041"/>
            <a:ext cx="10515600" cy="5686309"/>
          </a:xfrm>
        </p:spPr>
        <p:txBody>
          <a:bodyPr>
            <a:normAutofit lnSpcReduction="10000"/>
          </a:bodyPr>
          <a:lstStyle/>
          <a:p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називи држава, градова, села, насеља, ...</a:t>
            </a:r>
          </a:p>
          <a:p>
            <a:pPr marL="0" indent="0">
              <a:buNone/>
            </a:pPr>
            <a:r>
              <a:rPr lang="sr-Cyrl-R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sr-Cyrl-R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рбија, </a:t>
            </a:r>
            <a:r>
              <a:rPr lang="sr-Cyrl-R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ечеј , </a:t>
            </a:r>
            <a:r>
              <a:rPr lang="sr-Cyrl-R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риље , </a:t>
            </a:r>
            <a:r>
              <a:rPr lang="sr-Cyrl-R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ачко </a:t>
            </a:r>
            <a:r>
              <a:rPr lang="sr-Cyrl-R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етрово </a:t>
            </a:r>
            <a:r>
              <a:rPr lang="sr-Cyrl-R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ело, ...</a:t>
            </a:r>
          </a:p>
          <a:p>
            <a:pPr marL="0" indent="0">
              <a:buNone/>
            </a:pPr>
            <a:endParaRPr lang="sr-Cyrl-RS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имена народа, становника градова, села,...</a:t>
            </a:r>
          </a:p>
          <a:p>
            <a:pPr marL="0" indent="0">
              <a:buNone/>
            </a:pPr>
            <a:r>
              <a:rPr lang="sr-Cyrl-R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sr-Cyrl-R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рби, </a:t>
            </a:r>
            <a:r>
              <a:rPr lang="sr-Cyrl-R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ађари, </a:t>
            </a:r>
            <a:r>
              <a:rPr lang="sr-Cyrl-R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умуни,... </a:t>
            </a:r>
            <a:r>
              <a:rPr lang="sr-Cyrl-R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ечејац , </a:t>
            </a:r>
            <a:r>
              <a:rPr lang="sr-Cyrl-R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ачанин...</a:t>
            </a:r>
          </a:p>
          <a:p>
            <a:pPr marL="0" indent="0">
              <a:buNone/>
            </a:pPr>
            <a:endParaRPr lang="sr-Cyrl-R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Имена океана, мора, језера, река, планина и других географских појмова. </a:t>
            </a:r>
          </a:p>
          <a:p>
            <a:pPr marL="0" indent="0">
              <a:buNone/>
            </a:pPr>
            <a:r>
              <a:rPr lang="sr-Cyrl-R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вропа, </a:t>
            </a:r>
            <a:r>
              <a:rPr lang="sr-Cyrl-R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иса, </a:t>
            </a:r>
            <a:r>
              <a:rPr lang="sr-Cyrl-R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вала, </a:t>
            </a:r>
            <a:r>
              <a:rPr lang="sr-Cyrl-R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ара...</a:t>
            </a:r>
          </a:p>
          <a:p>
            <a:pPr marL="0" indent="0">
              <a:buNone/>
            </a:pPr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marL="0" indent="0">
              <a:buNone/>
            </a:pPr>
            <a:endParaRPr lang="sr-Cyrl-R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00FE1-1BF7-49DB-BA4C-4A693B6EDB8C}" type="datetime1">
              <a:rPr lang="sr-Cyrl-RS" smtClean="0"/>
              <a:t>29.04.2020.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56568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2835" y="537581"/>
            <a:ext cx="10515600" cy="5868873"/>
          </a:xfrm>
        </p:spPr>
        <p:txBody>
          <a:bodyPr>
            <a:normAutofit lnSpcReduction="10000"/>
          </a:bodyPr>
          <a:lstStyle/>
          <a:p>
            <a:r>
              <a:rPr lang="sr-Cyrl-R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Уколико је назив вишечлан, прва реч се пише великим словом, а друга малим уколико је заједничка именица</a:t>
            </a:r>
            <a:br>
              <a:rPr lang="sr-Cyrl-R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Cyrl-R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Ј</a:t>
            </a:r>
            <a:r>
              <a:rPr lang="sr-Cyrl-R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адранско </a:t>
            </a:r>
            <a:r>
              <a:rPr lang="sr-Cyrl-R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sr-Cyrl-R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оре, </a:t>
            </a:r>
            <a:r>
              <a:rPr lang="sr-Cyrl-R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sr-Cyrl-R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тара </a:t>
            </a:r>
            <a:r>
              <a:rPr lang="sr-Cyrl-R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sr-Cyrl-R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ланина, </a:t>
            </a:r>
            <a:r>
              <a:rPr lang="sr-Cyrl-R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sr-Cyrl-R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алићко </a:t>
            </a:r>
            <a:r>
              <a:rPr lang="sr-Cyrl-R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ј</a:t>
            </a:r>
            <a:r>
              <a:rPr lang="sr-Cyrl-R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езеро,..</a:t>
            </a:r>
          </a:p>
          <a:p>
            <a:endParaRPr lang="sr-Cyrl-RS" sz="36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R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Ако је и друга реч властита именица, све се пише великим словом      </a:t>
            </a:r>
            <a:r>
              <a:rPr lang="sr-Cyrl-R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sr-Cyrl-R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елика </a:t>
            </a:r>
            <a:r>
              <a:rPr lang="sr-Cyrl-R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sr-Cyrl-R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орава</a:t>
            </a:r>
          </a:p>
          <a:p>
            <a:pPr marL="0" indent="0">
              <a:buNone/>
            </a:pPr>
            <a:endParaRPr lang="sr-Cyrl-RS" sz="36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R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називи књига, часописа и новина</a:t>
            </a:r>
          </a:p>
          <a:p>
            <a:pPr marL="0" indent="0">
              <a:buNone/>
            </a:pPr>
            <a:r>
              <a:rPr lang="sr-Cyrl-R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sr-Cyrl-R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sr-Cyrl-R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лиса у земљи чуда, </a:t>
            </a:r>
            <a:r>
              <a:rPr lang="sr-Cyrl-R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sr-Cyrl-R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ечерње новости, </a:t>
            </a:r>
          </a:p>
          <a:p>
            <a:pPr marL="0" indent="0">
              <a:buNone/>
            </a:pPr>
            <a:r>
              <a:rPr lang="sr-Cyrl-R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П</a:t>
            </a:r>
            <a:r>
              <a:rPr lang="sr-Cyrl-R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олитикин забавник, ...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00FE1-1BF7-49DB-BA4C-4A693B6EDB8C}" type="datetime1">
              <a:rPr lang="sr-Cyrl-RS" smtClean="0"/>
              <a:t>29.04.2020.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26074" y="6368877"/>
            <a:ext cx="4114800" cy="365125"/>
          </a:xfrm>
        </p:spPr>
        <p:txBody>
          <a:bodyPr/>
          <a:lstStyle/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90684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Називи улица и тргова могу да имају реч ,,улица“ или ,,трг“ на почетку или на крају назива</a:t>
            </a:r>
          </a:p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00FE1-1BF7-49DB-BA4C-4A693B6EDB8C}" type="datetime1">
              <a:rPr lang="sr-Cyrl-RS" smtClean="0"/>
              <a:t>29.04.2020.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ВЕЛИКО СЛОВО У ПИСАЊУ НАЗИВА УЛИЦА И ТРГОВА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395761" y="3088559"/>
            <a:ext cx="2901176" cy="21187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400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sr-Cyrl-R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лица липа</a:t>
            </a:r>
            <a:endParaRPr lang="en-US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300331" y="3166289"/>
            <a:ext cx="2901176" cy="21187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Цветна улица</a:t>
            </a:r>
          </a:p>
        </p:txBody>
      </p:sp>
      <p:sp>
        <p:nvSpPr>
          <p:cNvPr id="9" name="Rectangle 8"/>
          <p:cNvSpPr/>
          <p:nvPr/>
        </p:nvSpPr>
        <p:spPr>
          <a:xfrm>
            <a:off x="838200" y="5530632"/>
            <a:ext cx="1072402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Станујем у </a:t>
            </a:r>
            <a:r>
              <a:rPr lang="sr-Cyrl-R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sr-Cyrl-R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лици </a:t>
            </a:r>
            <a:r>
              <a:rPr lang="sr-Cyrl-R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sr-Cyrl-R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ипа.    Станујем у </a:t>
            </a:r>
            <a:r>
              <a:rPr lang="sr-Cyrl-R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lang="sr-Cyrl-R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ветној </a:t>
            </a:r>
            <a:r>
              <a:rPr lang="sr-Cyrl-R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sr-Cyrl-R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лици.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3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00FE1-1BF7-49DB-BA4C-4A693B6EDB8C}" type="datetime1">
              <a:rPr lang="sr-Cyrl-RS" smtClean="0"/>
              <a:t>29.04.2020.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6" name="Title 6"/>
          <p:cNvSpPr>
            <a:spLocks noGrp="1"/>
          </p:cNvSpPr>
          <p:nvPr>
            <p:ph type="title"/>
          </p:nvPr>
        </p:nvSpPr>
        <p:spPr>
          <a:xfrm>
            <a:off x="788962" y="996607"/>
            <a:ext cx="3410243" cy="17450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Студентски трг</a:t>
            </a:r>
            <a:endParaRPr lang="en-US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48144" y="1303605"/>
            <a:ext cx="596586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sz="4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Дођи на </a:t>
            </a:r>
            <a:r>
              <a:rPr lang="sr-Cyrl-RS" sz="4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sr-Cyrl-RS" sz="4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туденски </a:t>
            </a:r>
            <a:r>
              <a:rPr lang="sr-Cyrl-RS" sz="4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sr-Cyrl-RS" sz="4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рг. </a:t>
            </a:r>
            <a:endParaRPr lang="en-US" sz="4400"/>
          </a:p>
        </p:txBody>
      </p:sp>
      <p:sp>
        <p:nvSpPr>
          <p:cNvPr id="8" name="Title 6"/>
          <p:cNvSpPr txBox="1">
            <a:spLocks noGrp="1"/>
          </p:cNvSpPr>
          <p:nvPr>
            <p:ph idx="1"/>
          </p:nvPr>
        </p:nvSpPr>
        <p:spPr>
          <a:xfrm>
            <a:off x="838200" y="3584086"/>
            <a:ext cx="3311769" cy="19445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r-Cyrl-R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Трг слободе</a:t>
            </a:r>
            <a:endParaRPr lang="en-US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624399" y="4046192"/>
            <a:ext cx="671927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sz="4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Чекам те код </a:t>
            </a:r>
            <a:r>
              <a:rPr lang="sr-Cyrl-RS" sz="4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sr-Cyrl-RS" sz="4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рга </a:t>
            </a:r>
            <a:r>
              <a:rPr lang="sr-Cyrl-RS" sz="4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sr-Cyrl-RS" sz="4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лободе.</a:t>
            </a:r>
            <a:endParaRPr lang="en-US" sz="4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0793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00FE1-1BF7-49DB-BA4C-4A693B6EDB8C}" type="datetime1">
              <a:rPr lang="sr-Cyrl-RS" smtClean="0"/>
              <a:t>29.04.2020.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6" name="Title 6"/>
          <p:cNvSpPr>
            <a:spLocks noGrp="1"/>
          </p:cNvSpPr>
          <p:nvPr>
            <p:ph type="title"/>
          </p:nvPr>
        </p:nvSpPr>
        <p:spPr>
          <a:xfrm>
            <a:off x="2624797" y="365125"/>
            <a:ext cx="6617677" cy="2220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Улица Васина</a:t>
            </a:r>
            <a:endParaRPr lang="en-US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idx="1"/>
          </p:nvPr>
        </p:nvSpPr>
        <p:spPr>
          <a:xfrm>
            <a:off x="2835812" y="3604065"/>
            <a:ext cx="6406662" cy="23043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sr-Cyrl-R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Васина улица</a:t>
            </a:r>
            <a:endParaRPr lang="en-US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5363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00FE1-1BF7-49DB-BA4C-4A693B6EDB8C}" type="datetime1">
              <a:rPr lang="sr-Cyrl-RS" smtClean="0"/>
              <a:t>29.04.2020.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Ако се назив улице или трга састоји од више речи, прва реч се пише великим словом и властите именице.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itle 6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3338317" cy="19684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sr-Cyrl-R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Улица кнеза Милоша</a:t>
            </a:r>
            <a:endParaRPr lang="en-US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Placeholder 6"/>
          <p:cNvSpPr txBox="1">
            <a:spLocks/>
          </p:cNvSpPr>
          <p:nvPr/>
        </p:nvSpPr>
        <p:spPr>
          <a:xfrm>
            <a:off x="296961" y="4640213"/>
            <a:ext cx="5799039" cy="119504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r-Cyrl-R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Станујем у </a:t>
            </a:r>
            <a:r>
              <a:rPr lang="sr-Cyrl-RS" sz="36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sr-Cyrl-R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лици </a:t>
            </a:r>
            <a:r>
              <a:rPr lang="sr-Cyrl-RS" sz="36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sr-Cyrl-R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неза </a:t>
            </a:r>
            <a:r>
              <a:rPr lang="sr-Cyrl-RS" sz="36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sr-Cyrl-R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илоша.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itle 6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3464168" cy="19684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sr-Cyrl-R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Трг краља Александра</a:t>
            </a:r>
            <a:endParaRPr lang="en-US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6172201" y="4825780"/>
            <a:ext cx="5700932" cy="1009479"/>
          </a:xfrm>
        </p:spPr>
        <p:txBody>
          <a:bodyPr>
            <a:noAutofit/>
          </a:bodyPr>
          <a:lstStyle/>
          <a:p>
            <a:r>
              <a:rPr lang="sr-Cyrl-R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Школа се налази на </a:t>
            </a:r>
            <a:r>
              <a:rPr lang="sr-Cyrl-RS" sz="36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sr-Cyrl-R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ргу </a:t>
            </a:r>
            <a:r>
              <a:rPr lang="sr-Cyrl-RS" sz="36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sr-Cyrl-R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раља </a:t>
            </a:r>
            <a:r>
              <a:rPr lang="sr-Cyrl-RS" sz="36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sr-Cyrl-R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лександра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8210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 animBg="1"/>
      <p:bldP spid="13" grpId="0"/>
      <p:bldP spid="14" grpId="0" build="p" animBg="1"/>
      <p:bldP spid="1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00F2E-C497-4CA3-804B-75450C30B167}" type="datetime1">
              <a:rPr lang="sr-Cyrl-RS" smtClean="0"/>
              <a:t>29.04.2020.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07911" y="6318772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10224" y="646455"/>
            <a:ext cx="6096000" cy="526297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r-Cyrl-CS" sz="2800" b="1" dirty="0">
                <a:latin typeface="Times New Roman" pitchFamily="18" charset="0"/>
                <a:cs typeface="Times New Roman" pitchFamily="18" charset="0"/>
              </a:rPr>
              <a:t>Препиши </a:t>
            </a:r>
            <a:r>
              <a:rPr lang="sr-Cyrl-CS" sz="2800" b="1" dirty="0" smtClean="0">
                <a:latin typeface="Times New Roman" pitchFamily="18" charset="0"/>
                <a:cs typeface="Times New Roman" pitchFamily="18" charset="0"/>
              </a:rPr>
              <a:t>правилно дати текст у своје свеске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sr-Cyrl-C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Cyrl-CS" sz="28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Cyrl-CS" sz="2800" b="1" dirty="0">
                <a:latin typeface="Times New Roman" pitchFamily="18" charset="0"/>
                <a:cs typeface="Times New Roman" pitchFamily="18" charset="0"/>
              </a:rPr>
              <a:t>милан петровић и марко павловић живе у улици цара душана, а  њихов друг петар у солунској улици. близу њих, у улици мике аласа, живи маја. заједно иду у школу и друже се. данас су се договорили да иду на трг димитрија туцовића. проћи ће </a:t>
            </a:r>
            <a:r>
              <a:rPr lang="sr-Cyrl-CS" sz="2800" b="1" dirty="0" smtClean="0">
                <a:latin typeface="Times New Roman" pitchFamily="18" charset="0"/>
                <a:cs typeface="Times New Roman" pitchFamily="18" charset="0"/>
              </a:rPr>
              <a:t> студентски </a:t>
            </a:r>
            <a:r>
              <a:rPr lang="sr-Cyrl-CS" sz="2800" b="1" dirty="0">
                <a:latin typeface="Times New Roman" pitchFamily="18" charset="0"/>
                <a:cs typeface="Times New Roman" pitchFamily="18" charset="0"/>
              </a:rPr>
              <a:t>трг и  улицу краља александра. биће то лепа шетња</a:t>
            </a:r>
            <a:r>
              <a:rPr lang="sr-Cyrl-CS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7672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</TotalTime>
  <Words>242</Words>
  <Application>Microsoft Office PowerPoint</Application>
  <PresentationFormat>Custom</PresentationFormat>
  <Paragraphs>55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ВЕЛИКО СЛОВО У ПИСАЊУ НАЗИВА УЛИЦА И ТРГОВА</vt:lpstr>
      <vt:lpstr>Да поновимо! Велико почетно слово пишемо:</vt:lpstr>
      <vt:lpstr>PowerPoint Presentation</vt:lpstr>
      <vt:lpstr>PowerPoint Presentation</vt:lpstr>
      <vt:lpstr>ВЕЛИКО СЛОВО У ПИСАЊУ НАЗИВА УЛИЦА И ТРГОВА</vt:lpstr>
      <vt:lpstr>Студентски трг</vt:lpstr>
      <vt:lpstr>Улица Васина</vt:lpstr>
      <vt:lpstr>Ако се назив улице или трга састоји од више речи, прва реч се пише великим словом и властите именице.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</dc:creator>
  <cp:lastModifiedBy>NOT 4</cp:lastModifiedBy>
  <cp:revision>20</cp:revision>
  <dcterms:created xsi:type="dcterms:W3CDTF">2015-11-18T08:14:04Z</dcterms:created>
  <dcterms:modified xsi:type="dcterms:W3CDTF">2020-04-29T17:19:58Z</dcterms:modified>
</cp:coreProperties>
</file>