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4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4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3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8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7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5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5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2F4B-C4B3-40A3-ACA8-135F7BA9AE7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4802-DD0A-493A-A8E8-A6C41AA9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0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oj zavičaj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zvišenja &#10;• Brežuljak je uzvišenje do &#10;200m nadmorske visine. &#10;• Brdo je uzvisenje od 200m do &#10;500m nadmorske visine. &#10;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ode našeg zavičaja &#10;• Sve vode u zavičaju svrstavamo u &#10;tekuće i stajaće vode. &#10;• Tekuće teku a stajaće vode ne teku. &#10;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3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ezero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tok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ore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ravnica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da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lanina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izija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otlina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lina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a Zemljinoj površini &#10;postoje različita &#10;udubljenja.Neka su &#10;suva (kotline), a neka su &#10;ispunjena vodom (reke, &#10;jezera,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zvisenja imaju podnožja, &#10;strane, padine i vrh. &#10;Njihova visina, kada se &#10;meri od nivoa mora do &#10;vrha uzvišenja, je &#10;nad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 4</dc:creator>
  <cp:lastModifiedBy>NOT 4</cp:lastModifiedBy>
  <cp:revision>2</cp:revision>
  <dcterms:created xsi:type="dcterms:W3CDTF">2020-05-21T19:11:07Z</dcterms:created>
  <dcterms:modified xsi:type="dcterms:W3CDTF">2020-05-21T19:28:17Z</dcterms:modified>
</cp:coreProperties>
</file>