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57" r:id="rId4"/>
    <p:sldId id="263" r:id="rId5"/>
    <p:sldId id="261" r:id="rId6"/>
    <p:sldId id="262" r:id="rId7"/>
    <p:sldId id="260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2957A-10E3-4601-8956-000F207F6AE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E6A17-4B42-4B6C-9862-78E81AB17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8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E6A17-4B42-4B6C-9862-78E81AB17E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6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6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6BAA-6019-4018-AE61-5405F11FC86B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8556B-4F1F-4EDA-9865-31AB27CA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tamini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Mlađim odobama preporučuje se &#10;pravilno i redovno izlaganje Suncu &#10;jer se pod uticajem sunčevih zraka &#10;mogu sintetizova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TAMIN E &#10;(tokoferol) &#10;Vitamin E sprečava oksidaciju jedinjenja &#10;u organizmu štetnim česticama,a vitamin &#10;K utiče na pro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že se naći u kukuruznom &#10;ulju, sojinom ulju, margarini, &#10;prelivima za salatu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ita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ita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“Vita”-život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00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86200"/>
            <a:ext cx="8229600" cy="1173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Šta su vitamini? &#10;Vitamini su organska jedinjenja &#10;koja su neohodna za život!!! 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162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Vitamini nastaju u &#10;biljkama uz pomoć sunca &#10;ili u bakterijama, u nekim &#10;slučajevima mogu nastati &#10;u ljudskom ili &#10;život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VITAMIN B &#10;Izvori: kvasac,pšenica,pirinač, &#10;jetra,srce,mozak,grašak,jaja,zeleno &#10;povrće i drugi.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91" y="1447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Ti vitamini učestvuju u velikom &#10;broju hemijskih reakcija u &#10;organizmu. &#10;Nedostatak može izazvati &#10;poremećaje kao što su: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92" y="101467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dostatak vitamina dovodi &#10;dobolesti pelagra (manifestuje &#10;se promenama na koži) &#10;Nikotinska kiselina pomaže kod &#10;poviše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VITAMIN A &#10;(retinol) &#10;Visokomolekularni alkohol, &#10;viskozna žuta, uljasta tečnost &#10;rastvorljiva u mastima. Unistava se &#10;ok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Šargarepa sadrži jedinjenje &#10;narandžaste boje iz koga se u &#10;organizmu coveka lako moze dobiti &#10;vitamin A.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Office PowerPoint</Application>
  <PresentationFormat>On-screen Show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 4</dc:creator>
  <cp:lastModifiedBy>NOT 4</cp:lastModifiedBy>
  <cp:revision>4</cp:revision>
  <dcterms:created xsi:type="dcterms:W3CDTF">2020-05-07T17:44:04Z</dcterms:created>
  <dcterms:modified xsi:type="dcterms:W3CDTF">2020-05-07T18:14:39Z</dcterms:modified>
</cp:coreProperties>
</file>