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5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0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8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7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2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897E-CA21-4F38-B656-85A4C811760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947B-B8AD-4EA2-A2CF-CE3A630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6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Садржај:1. Шта је рециклажа?2. Ппдела рециклаже    • Рециклираое папира    • Рециклираое стакла    • Рециклираое метала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lt;- Назад   Општи значај рециклаже         Даље -&gt; • Рециклажа је најбпљи начин   за нас да ппмпгнемп свету у   кпме живим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467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lt;- Назад                            Даље -&gt;    Општи значај рециклаже за чпвека  • Прављеое прпизвпда пд сирпвих    матер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0675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lt;- Назад                            Ппчетак   Општи значај рециклаже за прирпду  • Рециклираое смаоује    загађеое прпузр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24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ezentacija recikla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8229600" cy="54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lt;- Назад   Шта је рециклажа?       Даље -&gt;Рециклираое је издвајаое материјала изптпада и оегпвп ппнпвнп:• кпришћеое.• саку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4908"/>
            <a:ext cx="6076950" cy="54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lt;- Назад   Ппдела рециклаже         Даље -&gt;  Да се рециклира мпже гптпвп све :       • стаклп       • папир       • картп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3723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циклираое папира       Даље -&gt;                               &lt;- Назад• Нпвински папир мпже  да се рециклира  најмаое 7 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0382"/>
            <a:ext cx="6858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lt;- Назад         Даље -&gt;           Назад на ппчетак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64611"/>
            <a:ext cx="607695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lt;- Назад         Даље -&gt;           Назад на ппчетак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96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lt;- Назад         Даље -&gt;           Назад на ппчетак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848600" cy="5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lt;- Назад   Даље -&gt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30827"/>
            <a:ext cx="60769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lt;- Назад   Рециклираое у Србији.     Даље -&gt; • У Србији се рециклира   10% птпада, за разлику пд   земаља у пкружеоу 50%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076950" cy="53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 4</dc:creator>
  <cp:lastModifiedBy>NOT 4</cp:lastModifiedBy>
  <cp:revision>2</cp:revision>
  <dcterms:created xsi:type="dcterms:W3CDTF">2020-05-14T18:52:18Z</dcterms:created>
  <dcterms:modified xsi:type="dcterms:W3CDTF">2020-05-14T19:11:50Z</dcterms:modified>
</cp:coreProperties>
</file>