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1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76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4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7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1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5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4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61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1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76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C9AEF-155B-4AC1-B15C-958F73901CA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CCBA-F362-4676-9417-CD874406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4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Oсобине&#10;материјала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632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Материјали се разликују по&#10;својим особинама. Могу бити&#10;тврди или меки, провидни или&#10;непровидни.&#10;Неки могу да се савијају,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430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471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рво је природан,&#10;чврст материјал који&#10;се лако обрађује.&#10;Сагоревањем се&#10;претвара у пепео.&#10;Непровидно је.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144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93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Глина је природни материјал.&#10;Мека је и лака за обраду&#10;( вајање ). Не мења се при&#10;загревању.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90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25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Гума је вештачки материјал.&#10;Мека је, савитљива и&#10;растегљива. Тешко проводи&#10;топлоту и издржљива је.&#10;Сагорева при додиру са&#10;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668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55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Метал је јак, чврст материјал.&#10;Добро проводи топлоту. Не&#10;мења се када се загрева јер&#10;подноси високе температуре.&#10;Може да с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82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Тканина је мека, лака,&#10;савитљива. Сагорева ако се&#10;запали. Можемо је сећи, шити,&#10;лепити.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144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3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Стакло је чврсто и провидно ( пропушта&#10;светлост ). Крто је и ломљиво. Приликом&#10;претераног загревања пуца.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90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395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Особине материјал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79248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90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NOT 4</dc:creator>
  <cp:lastModifiedBy>NOT 4</cp:lastModifiedBy>
  <cp:revision>2</cp:revision>
  <dcterms:created xsi:type="dcterms:W3CDTF">2020-05-08T17:23:43Z</dcterms:created>
  <dcterms:modified xsi:type="dcterms:W3CDTF">2020-05-08T17:29:34Z</dcterms:modified>
</cp:coreProperties>
</file>