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6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4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2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4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4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2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24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5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7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4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3DC38-923E-4E7F-A8C0-D29EB31A0987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11048-BDA0-4AB7-B9FA-C1D7939D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МАГНЕТИ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90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23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Легенда о магнету&#10;Стара грчка легенда каже да је пастир по&#10;имену Магнес, чувајући овце на планини Иде,&#10;приметио да му се ш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4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риродни магнети&#10;Једна од природних појава јесте својство&#10;одређене врсте минерала&#10;да привлачи гвоздене предмете.&#10;Тај минер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157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Вештачки магнети&#10;Када се гвожђе или челик трљају о магнетит, они&#10;се намагнетишу и постају ВЕШТАЧКИ МАГНЕТИ.&#10;Израђују се од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466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Магнетизам&#10;Магнетна својства материјала&#10;Магнет има способност да привлачи гвоздене&#10;предмете и држи привучене комадиће гвож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636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Магнетни полови&#10;Сваки магнет има два пола СЕВЕРНИ и ЈУЖНИ.&#10;По договору, северни пол магнета је означен&#10;плавом бојом, а јуж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037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Полови магнета&#10;Ј&#10;С&#10;С&#10;Ј&#10;С – северни пол магнета ( N )&#10;J – јужни пол магнета ( S )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407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Шта се догађа ако су два магнета&#10;близу један другог?&#10;Привлаче се&#10;или&#10;се одбијају&#10;Привлаче се различити магнетни полови.&#10;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9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86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Можемо ли одвојити полове&#10;магнета?&#10;Када магнет поделимо на два дела, добијемо два нова&#10;магнета, који ће имати и северни и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028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NOT 4</dc:creator>
  <cp:lastModifiedBy>NOT 4</cp:lastModifiedBy>
  <cp:revision>1</cp:revision>
  <dcterms:created xsi:type="dcterms:W3CDTF">2020-05-06T19:23:19Z</dcterms:created>
  <dcterms:modified xsi:type="dcterms:W3CDTF">2020-05-06T19:30:42Z</dcterms:modified>
</cp:coreProperties>
</file>