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6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03C7-FCE2-4536-95BE-77D51C5FCBD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94C6-EB70-4CC1-AB7A-8277C69C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LIKOVNO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62800" cy="59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1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747838"/>
            <a:ext cx="4953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6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2426"/>
            <a:ext cx="8229600" cy="626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51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9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0025"/>
            <a:ext cx="45148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5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71500"/>
            <a:ext cx="5619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5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81203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3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LIKOVNO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NOT 4</cp:lastModifiedBy>
  <cp:revision>2</cp:revision>
  <dcterms:created xsi:type="dcterms:W3CDTF">2020-04-28T19:41:41Z</dcterms:created>
  <dcterms:modified xsi:type="dcterms:W3CDTF">2020-05-12T18:54:51Z</dcterms:modified>
</cp:coreProperties>
</file>