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43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92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7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912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45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085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3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0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4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5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899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C804A-5C21-4667-806F-0421774ADEFF}" type="datetimeFigureOut">
              <a:rPr lang="en-US" smtClean="0"/>
              <a:t>5/18/2020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91BE7-C703-4B1F-BFBA-03D7E12F53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52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image.slidesharecdn.com/ekologijazivljenjadigitalnicas2018-181001150932/95/-1-1024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438665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360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image.slidesharecdn.com/ekologijazivljenjadigitalnicas2018-181001150932/95/-2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87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image.slidesharecdn.com/ekologijazivljenjadigitalnicas2018-181001150932/95/-4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838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76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image.slidesharecdn.com/ekologijazivljenjadigitalnicas2018-181001150932/95/-5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1446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mage.slidesharecdn.com/ekologijazivljenjadigitalnicas2018-181001150932/95/-6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90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22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mage.slidesharecdn.com/ekologijazivljenjadigitalnicas2018-181001150932/95/-7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536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image.slidesharecdn.com/ekologijazivljenjadigitalnicas2018-181001150932/95/-8-638.jpg?cb=15384141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37160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68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NOT 4</dc:creator>
  <cp:lastModifiedBy>NOT 4</cp:lastModifiedBy>
  <cp:revision>2</cp:revision>
  <dcterms:created xsi:type="dcterms:W3CDTF">2020-05-18T18:17:12Z</dcterms:created>
  <dcterms:modified xsi:type="dcterms:W3CDTF">2020-05-18T18:24:13Z</dcterms:modified>
</cp:coreProperties>
</file>