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2" r:id="rId13"/>
    <p:sldId id="273" r:id="rId14"/>
    <p:sldId id="27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dirty="0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3A8509-C832-FB49-AA3C-3FD3B2CDA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DB79631-E589-AA4B-9903-B6A60C580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219AA135-9CA9-8E45-8832-BBD75069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A196C22F-BC07-244F-AA3F-30E0A033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81000"/>
            <a:ext cx="9603275" cy="5085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b="1" dirty="0" smtClean="0"/>
              <a:t> </a:t>
            </a:r>
            <a:r>
              <a:rPr lang="sr-Latn-RS" sz="2400" b="1" dirty="0"/>
              <a:t>ГУМЕ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087A2417-8E71-FE4D-A3FF-4F0594A2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521152" cy="472440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EAE572C7-A525-BE4A-90E6-16DA45AE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753" y="1371600"/>
            <a:ext cx="3429000" cy="4724400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58BA9065-3FC6-DF4E-A441-F5F213CE2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519" y="1371600"/>
            <a:ext cx="4768881" cy="2438400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="" xmlns:a16="http://schemas.microsoft.com/office/drawing/2014/main" id="{3E26C2E1-9030-D74E-8DD9-D7237B729B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132"/>
          <a:stretch/>
        </p:blipFill>
        <p:spPr>
          <a:xfrm>
            <a:off x="7194519" y="3810000"/>
            <a:ext cx="4768881" cy="23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9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1059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78684"/>
            <a:ext cx="4343400" cy="26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9112"/>
            <a:ext cx="1828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12814"/>
            <a:ext cx="16271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78682"/>
            <a:ext cx="3657600" cy="26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6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94" y="850611"/>
            <a:ext cx="27924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985260"/>
            <a:ext cx="3072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cap="all" dirty="0">
                <a:solidFill>
                  <a:prstClr val="black"/>
                </a:solidFill>
                <a:ea typeface="+mj-ea"/>
                <a:cs typeface="+mj-cs"/>
              </a:rPr>
              <a:t>НЕПРОВИДНИ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19461"/>
            <a:ext cx="3124200" cy="36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19461"/>
            <a:ext cx="3962399" cy="36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78" y="914400"/>
            <a:ext cx="24018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98634"/>
            <a:ext cx="1974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44" y="2020723"/>
            <a:ext cx="3561556" cy="361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020723"/>
            <a:ext cx="3962400" cy="361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8943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1047"/>
            <a:ext cx="819308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3051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78" y="1593180"/>
            <a:ext cx="2220256" cy="15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433" y="3733800"/>
            <a:ext cx="2143125" cy="191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3907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90775"/>
            <a:ext cx="2667000" cy="18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49" y="4349642"/>
            <a:ext cx="186575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44" y="4343400"/>
            <a:ext cx="1888577" cy="16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8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EFC4E09-26C4-4C4B-ABE7-30C05058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33DCCD7F-E7E4-594A-8EDE-6FA988620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" y="0"/>
            <a:ext cx="12192000" cy="7086601"/>
          </a:xfrm>
        </p:spPr>
      </p:pic>
    </p:spTree>
    <p:extLst>
      <p:ext uri="{BB962C8B-B14F-4D97-AF65-F5344CB8AC3E}">
        <p14:creationId xmlns:p14="http://schemas.microsoft.com/office/powerpoint/2010/main" val="119974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685800"/>
            <a:ext cx="5743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81" y="1981200"/>
            <a:ext cx="27860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199"/>
            <a:ext cx="26939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919413" y="1371600"/>
            <a:ext cx="2035968" cy="782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2052" idx="0"/>
          </p:cNvCxnSpPr>
          <p:nvPr/>
        </p:nvCxnSpPr>
        <p:spPr>
          <a:xfrm>
            <a:off x="5791200" y="1371600"/>
            <a:ext cx="2032794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22135"/>
            <a:ext cx="1341438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97" y="2835275"/>
            <a:ext cx="3078162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4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FE1C357-FEC4-F546-9A43-6B408B2B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ПРЕДМЕТИ МОГУ БИТИ ОД РАЗЛИЧИТОГ МАТЕРИЈАЛА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26C68545-6C2F-264E-AEDA-033A062C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276454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400" b="1" dirty="0" smtClean="0"/>
              <a:t> </a:t>
            </a:r>
            <a:r>
              <a:rPr lang="sr-Cyrl-RS" sz="2400" dirty="0" smtClean="0"/>
              <a:t>С</a:t>
            </a:r>
            <a:r>
              <a:rPr lang="sr-Cyrl-RS" sz="2400" dirty="0"/>
              <a:t>Т</a:t>
            </a:r>
            <a:r>
              <a:rPr lang="sr-Latn-RS" sz="2400" dirty="0" smtClean="0"/>
              <a:t>АКЛА</a:t>
            </a:r>
            <a:endParaRPr lang="sr-Latn-RS" sz="2400" dirty="0"/>
          </a:p>
          <a:p>
            <a:pPr algn="ctr"/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B6F88A5D-77A0-B04C-B10D-A9C3C51F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94" y="2688636"/>
            <a:ext cx="4659313" cy="3407364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AC4B33B1-B318-D149-BA20-9E2BFE2D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20752"/>
            <a:ext cx="3276600" cy="34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3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82938473-54C0-7C46-83E1-654F7855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583406"/>
            <a:ext cx="9603275" cy="4882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b="1" dirty="0" smtClean="0"/>
              <a:t> </a:t>
            </a:r>
            <a:r>
              <a:rPr lang="sr-Latn-RS" sz="2400" dirty="0"/>
              <a:t>МЕТАЛА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92DD7E4E-B6C9-104E-B49D-E0F6A2EF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31156"/>
            <a:ext cx="3863031" cy="4541044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C5A34F91-67F7-F441-8DDB-78201CA4B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31" y="1631156"/>
            <a:ext cx="4628507" cy="4541044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81B40508-AC67-B84C-BF39-46F6ACDF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68" y="1631156"/>
            <a:ext cx="3760029" cy="45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C006E50B-1C3B-4C47-A754-32C9CF1C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82203"/>
            <a:ext cx="9603275" cy="4984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dirty="0" smtClean="0"/>
              <a:t>ТКАНИНЕ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2CF9A100-0E84-0140-AE98-2589017E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78"/>
          <a:stretch/>
        </p:blipFill>
        <p:spPr>
          <a:xfrm>
            <a:off x="409574" y="1391654"/>
            <a:ext cx="4341298" cy="4726686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16AC3466-961E-C34D-B525-221126C5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71" y="1404242"/>
            <a:ext cx="6917253" cy="2173233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C9D45D12-BD20-1D4F-A7F6-1653F1286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71" y="3606912"/>
            <a:ext cx="3774003" cy="2511428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="" xmlns:a16="http://schemas.microsoft.com/office/drawing/2014/main" id="{6A5208D5-1D10-C048-A4FA-FA7EF056E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803" y="3571490"/>
            <a:ext cx="3309322" cy="2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B5188B58-74D1-434C-8CC4-2CA6CCA4F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57199"/>
            <a:ext cx="9603275" cy="5009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dirty="0" smtClean="0"/>
              <a:t>ПЛАСТИКЕ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59281004-7DF5-5542-B385-AC412F346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87" b="24688"/>
          <a:stretch/>
        </p:blipFill>
        <p:spPr>
          <a:xfrm>
            <a:off x="285749" y="1295400"/>
            <a:ext cx="6186784" cy="480059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A951EDC0-5F47-E048-8871-A948BEBA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257" y="1295400"/>
            <a:ext cx="5364743" cy="2514600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464D1787-57F0-284F-AEE3-D4D6FD02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33" y="3657599"/>
            <a:ext cx="5338467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752D9149-43F4-0B42-A304-4A2736FF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829" y="297656"/>
            <a:ext cx="9603275" cy="5037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b="1" dirty="0" smtClean="0"/>
              <a:t> </a:t>
            </a:r>
            <a:r>
              <a:rPr lang="sr-Latn-RS" sz="2400" dirty="0"/>
              <a:t>ДРВЕТА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ACC846C8-0B52-ED4F-9589-161C8B3E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3507581" cy="502919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8B19B0FD-1E15-E24E-9FC9-7FFDA783A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782" y="1066799"/>
            <a:ext cx="4141102" cy="5029199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A54D730A-80B7-964D-994A-60AABD26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07"/>
          <a:stretch/>
        </p:blipFill>
        <p:spPr>
          <a:xfrm>
            <a:off x="7724883" y="1066799"/>
            <a:ext cx="4314717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070ED77F-6440-6840-9CE0-F6BDBC41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09600"/>
            <a:ext cx="9603275" cy="4856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dirty="0" smtClean="0"/>
              <a:t>КАМЕНА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D2C24B44-590C-3644-ABB0-8BEE39FF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13"/>
          <a:stretch/>
        </p:blipFill>
        <p:spPr>
          <a:xfrm>
            <a:off x="124355" y="1676400"/>
            <a:ext cx="3923772" cy="441959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7667608E-5491-4443-BC87-5292EFF3F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69" y="1676400"/>
            <a:ext cx="3869531" cy="4419598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7360A022-C440-6D41-B20C-6185714DA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676400"/>
            <a:ext cx="3923772" cy="44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54CD380A-CFC9-2740-A71E-63B919C2C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04800"/>
            <a:ext cx="9603275" cy="5161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dirty="0" smtClean="0"/>
              <a:t>ПАПИРА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2BFB469B-A3FB-EE41-90F4-B214B30C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9" y="1219199"/>
            <a:ext cx="3175000" cy="218790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582D1111-1181-9D4C-A31B-F6CFC2DCD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9" y="3192119"/>
            <a:ext cx="3175001" cy="3133857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CA5F85CC-79E6-4444-9BFB-996186DCC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219" y="1219200"/>
            <a:ext cx="4790281" cy="5106776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="" xmlns:a16="http://schemas.microsoft.com/office/drawing/2014/main" id="{B6643EC9-CE50-B54F-B90A-0D90642C8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1219200"/>
            <a:ext cx="3771900" cy="51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5217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</Words>
  <Application>Microsoft Office PowerPoint</Application>
  <PresentationFormat>Custom</PresentationFormat>
  <Paragraphs>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Galerija</vt:lpstr>
      <vt:lpstr>PowerPoint Presentation</vt:lpstr>
      <vt:lpstr>PowerPoint Presentation</vt:lpstr>
      <vt:lpstr>ПРЕДМЕТИ МОГУ БИТИ ОД РАЗЛИЧИТОГ МАТЕРИЈАЛА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Nepoznat korisnik</dc:creator>
  <cp:lastModifiedBy>KORISNIK</cp:lastModifiedBy>
  <cp:revision>17</cp:revision>
  <dcterms:created xsi:type="dcterms:W3CDTF">2020-05-18T10:37:27Z</dcterms:created>
  <dcterms:modified xsi:type="dcterms:W3CDTF">2020-05-18T18:56:54Z</dcterms:modified>
</cp:coreProperties>
</file>